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70" r:id="rId3"/>
    <p:sldId id="256" r:id="rId4"/>
    <p:sldId id="289" r:id="rId5"/>
    <p:sldId id="283" r:id="rId6"/>
    <p:sldId id="260" r:id="rId7"/>
    <p:sldId id="261" r:id="rId8"/>
    <p:sldId id="294" r:id="rId9"/>
    <p:sldId id="293" r:id="rId10"/>
    <p:sldId id="291" r:id="rId11"/>
    <p:sldId id="292" r:id="rId12"/>
    <p:sldId id="265" r:id="rId13"/>
    <p:sldId id="295" r:id="rId14"/>
    <p:sldId id="296" r:id="rId15"/>
    <p:sldId id="271" r:id="rId16"/>
    <p:sldId id="263" r:id="rId17"/>
    <p:sldId id="267" r:id="rId18"/>
    <p:sldId id="297" r:id="rId19"/>
    <p:sldId id="298" r:id="rId20"/>
    <p:sldId id="300" r:id="rId21"/>
    <p:sldId id="299" r:id="rId22"/>
    <p:sldId id="274" r:id="rId23"/>
    <p:sldId id="272" r:id="rId24"/>
    <p:sldId id="273" r:id="rId25"/>
    <p:sldId id="266" r:id="rId26"/>
    <p:sldId id="275" r:id="rId27"/>
    <p:sldId id="276" r:id="rId28"/>
    <p:sldId id="277" r:id="rId29"/>
    <p:sldId id="318" r:id="rId30"/>
    <p:sldId id="302" r:id="rId31"/>
    <p:sldId id="317" r:id="rId32"/>
    <p:sldId id="316" r:id="rId33"/>
    <p:sldId id="306" r:id="rId34"/>
    <p:sldId id="307" r:id="rId35"/>
    <p:sldId id="310" r:id="rId36"/>
    <p:sldId id="312" r:id="rId37"/>
    <p:sldId id="279" r:id="rId38"/>
    <p:sldId id="304" r:id="rId39"/>
    <p:sldId id="305" r:id="rId40"/>
    <p:sldId id="280" r:id="rId41"/>
    <p:sldId id="290" r:id="rId42"/>
    <p:sldId id="26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247084-31BB-47D9-8DEC-B22E8CE61378}" v="36" dt="2022-02-21T02:40:15.1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57" autoAdjust="0"/>
    <p:restoredTop sz="94660"/>
  </p:normalViewPr>
  <p:slideViewPr>
    <p:cSldViewPr snapToGrid="0">
      <p:cViewPr varScale="1">
        <p:scale>
          <a:sx n="83" d="100"/>
          <a:sy n="83" d="100"/>
        </p:scale>
        <p:origin x="586"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r" userId="9bf95e6c182bec51" providerId="LiveId" clId="{8B247084-31BB-47D9-8DEC-B22E8CE61378}"/>
    <pc:docChg chg="undo custSel addSld delSld modSld sldOrd">
      <pc:chgData name="Star" userId="9bf95e6c182bec51" providerId="LiveId" clId="{8B247084-31BB-47D9-8DEC-B22E8CE61378}" dt="2022-03-02T23:13:47.647" v="1710" actId="20577"/>
      <pc:docMkLst>
        <pc:docMk/>
      </pc:docMkLst>
      <pc:sldChg chg="addSp delSp modSp mod">
        <pc:chgData name="Star" userId="9bf95e6c182bec51" providerId="LiveId" clId="{8B247084-31BB-47D9-8DEC-B22E8CE61378}" dt="2022-02-21T01:47:32.378" v="1323" actId="14100"/>
        <pc:sldMkLst>
          <pc:docMk/>
          <pc:sldMk cId="2102238889" sldId="256"/>
        </pc:sldMkLst>
        <pc:picChg chg="add mod">
          <ac:chgData name="Star" userId="9bf95e6c182bec51" providerId="LiveId" clId="{8B247084-31BB-47D9-8DEC-B22E8CE61378}" dt="2022-02-21T01:47:32.378" v="1323" actId="14100"/>
          <ac:picMkLst>
            <pc:docMk/>
            <pc:sldMk cId="2102238889" sldId="256"/>
            <ac:picMk id="4" creationId="{ABEE7D41-3B61-459C-BCA7-E9B5BA4D73AA}"/>
          </ac:picMkLst>
        </pc:picChg>
        <pc:picChg chg="del">
          <ac:chgData name="Star" userId="9bf95e6c182bec51" providerId="LiveId" clId="{8B247084-31BB-47D9-8DEC-B22E8CE61378}" dt="2022-02-20T20:07:22.908" v="872" actId="478"/>
          <ac:picMkLst>
            <pc:docMk/>
            <pc:sldMk cId="2102238889" sldId="256"/>
            <ac:picMk id="12" creationId="{00000000-0000-0000-0000-000000000000}"/>
          </ac:picMkLst>
        </pc:picChg>
      </pc:sldChg>
      <pc:sldChg chg="delSp modSp add mod setBg delDesignElem">
        <pc:chgData name="Star" userId="9bf95e6c182bec51" providerId="LiveId" clId="{8B247084-31BB-47D9-8DEC-B22E8CE61378}" dt="2022-02-21T01:47:18.454" v="1322" actId="207"/>
        <pc:sldMkLst>
          <pc:docMk/>
          <pc:sldMk cId="4212320787" sldId="260"/>
        </pc:sldMkLst>
        <pc:spChg chg="mod">
          <ac:chgData name="Star" userId="9bf95e6c182bec51" providerId="LiveId" clId="{8B247084-31BB-47D9-8DEC-B22E8CE61378}" dt="2022-02-21T01:47:18.454" v="1322" actId="207"/>
          <ac:spMkLst>
            <pc:docMk/>
            <pc:sldMk cId="4212320787" sldId="260"/>
            <ac:spMk id="2" creationId="{00000000-0000-0000-0000-000000000000}"/>
          </ac:spMkLst>
        </pc:spChg>
        <pc:spChg chg="del">
          <ac:chgData name="Star" userId="9bf95e6c182bec51" providerId="LiveId" clId="{8B247084-31BB-47D9-8DEC-B22E8CE61378}" dt="2022-02-19T03:47:47.999" v="1"/>
          <ac:spMkLst>
            <pc:docMk/>
            <pc:sldMk cId="4212320787" sldId="260"/>
            <ac:spMk id="10" creationId="{A3BAF07C-C39E-42EB-BB22-8D46691D9735}"/>
          </ac:spMkLst>
        </pc:spChg>
        <pc:grpChg chg="del">
          <ac:chgData name="Star" userId="9bf95e6c182bec51" providerId="LiveId" clId="{8B247084-31BB-47D9-8DEC-B22E8CE61378}" dt="2022-02-19T03:47:47.999" v="1"/>
          <ac:grpSpMkLst>
            <pc:docMk/>
            <pc:sldMk cId="4212320787" sldId="260"/>
            <ac:grpSpMk id="12" creationId="{D8E9CF54-0466-4261-9E62-0249E60E1886}"/>
          </ac:grpSpMkLst>
        </pc:grpChg>
      </pc:sldChg>
      <pc:sldChg chg="addSp delSp modSp mod ord">
        <pc:chgData name="Star" userId="9bf95e6c182bec51" providerId="LiveId" clId="{8B247084-31BB-47D9-8DEC-B22E8CE61378}" dt="2022-02-20T20:16:27.397" v="917" actId="1076"/>
        <pc:sldMkLst>
          <pc:docMk/>
          <pc:sldMk cId="3890918688" sldId="261"/>
        </pc:sldMkLst>
        <pc:spChg chg="mod">
          <ac:chgData name="Star" userId="9bf95e6c182bec51" providerId="LiveId" clId="{8B247084-31BB-47D9-8DEC-B22E8CE61378}" dt="2022-02-19T03:51:25.718" v="44" actId="20577"/>
          <ac:spMkLst>
            <pc:docMk/>
            <pc:sldMk cId="3890918688" sldId="261"/>
            <ac:spMk id="3" creationId="{00000000-0000-0000-0000-000000000000}"/>
          </ac:spMkLst>
        </pc:spChg>
        <pc:picChg chg="del">
          <ac:chgData name="Star" userId="9bf95e6c182bec51" providerId="LiveId" clId="{8B247084-31BB-47D9-8DEC-B22E8CE61378}" dt="2022-02-20T20:12:52.471" v="913" actId="478"/>
          <ac:picMkLst>
            <pc:docMk/>
            <pc:sldMk cId="3890918688" sldId="261"/>
            <ac:picMk id="2" creationId="{00000000-0000-0000-0000-000000000000}"/>
          </ac:picMkLst>
        </pc:picChg>
        <pc:picChg chg="add mod">
          <ac:chgData name="Star" userId="9bf95e6c182bec51" providerId="LiveId" clId="{8B247084-31BB-47D9-8DEC-B22E8CE61378}" dt="2022-02-20T20:16:27.397" v="917" actId="1076"/>
          <ac:picMkLst>
            <pc:docMk/>
            <pc:sldMk cId="3890918688" sldId="261"/>
            <ac:picMk id="6" creationId="{1FFD27BB-05E7-4F40-8D16-8CA0D9ACEC60}"/>
          </ac:picMkLst>
        </pc:picChg>
      </pc:sldChg>
      <pc:sldChg chg="ord">
        <pc:chgData name="Star" userId="9bf95e6c182bec51" providerId="LiveId" clId="{8B247084-31BB-47D9-8DEC-B22E8CE61378}" dt="2022-02-23T16:11:49.949" v="1482"/>
        <pc:sldMkLst>
          <pc:docMk/>
          <pc:sldMk cId="3633023052" sldId="263"/>
        </pc:sldMkLst>
      </pc:sldChg>
      <pc:sldChg chg="ord">
        <pc:chgData name="Star" userId="9bf95e6c182bec51" providerId="LiveId" clId="{8B247084-31BB-47D9-8DEC-B22E8CE61378}" dt="2022-02-19T04:00:44.951" v="52"/>
        <pc:sldMkLst>
          <pc:docMk/>
          <pc:sldMk cId="908147668" sldId="265"/>
        </pc:sldMkLst>
      </pc:sldChg>
      <pc:sldChg chg="ord">
        <pc:chgData name="Star" userId="9bf95e6c182bec51" providerId="LiveId" clId="{8B247084-31BB-47D9-8DEC-B22E8CE61378}" dt="2022-02-23T16:13:18.216" v="1484"/>
        <pc:sldMkLst>
          <pc:docMk/>
          <pc:sldMk cId="2305561137" sldId="267"/>
        </pc:sldMkLst>
      </pc:sldChg>
      <pc:sldChg chg="delSp modSp add del mod setBg delDesignElem">
        <pc:chgData name="Star" userId="9bf95e6c182bec51" providerId="LiveId" clId="{8B247084-31BB-47D9-8DEC-B22E8CE61378}" dt="2022-02-21T02:26:10.105" v="1370" actId="47"/>
        <pc:sldMkLst>
          <pc:docMk/>
          <pc:sldMk cId="64374467" sldId="268"/>
        </pc:sldMkLst>
        <pc:spChg chg="mod">
          <ac:chgData name="Star" userId="9bf95e6c182bec51" providerId="LiveId" clId="{8B247084-31BB-47D9-8DEC-B22E8CE61378}" dt="2022-02-21T01:26:00.072" v="949" actId="20577"/>
          <ac:spMkLst>
            <pc:docMk/>
            <pc:sldMk cId="64374467" sldId="268"/>
            <ac:spMk id="3" creationId="{00000000-0000-0000-0000-000000000000}"/>
          </ac:spMkLst>
        </pc:spChg>
        <pc:spChg chg="del">
          <ac:chgData name="Star" userId="9bf95e6c182bec51" providerId="LiveId" clId="{8B247084-31BB-47D9-8DEC-B22E8CE61378}" dt="2022-02-19T04:25:32.483" v="226"/>
          <ac:spMkLst>
            <pc:docMk/>
            <pc:sldMk cId="64374467" sldId="268"/>
            <ac:spMk id="9" creationId="{9F701746-0657-4467-BBD3-24051A715C25}"/>
          </ac:spMkLst>
        </pc:spChg>
        <pc:spChg chg="del">
          <ac:chgData name="Star" userId="9bf95e6c182bec51" providerId="LiveId" clId="{8B247084-31BB-47D9-8DEC-B22E8CE61378}" dt="2022-02-19T04:25:32.483" v="226"/>
          <ac:spMkLst>
            <pc:docMk/>
            <pc:sldMk cId="64374467" sldId="268"/>
            <ac:spMk id="11" creationId="{117BEB00-3E3D-4F08-AF56-DB0D22FB5F64}"/>
          </ac:spMkLst>
        </pc:spChg>
      </pc:sldChg>
      <pc:sldChg chg="addSp delSp modSp mod setBg setClrOvrMap">
        <pc:chgData name="Star" userId="9bf95e6c182bec51" providerId="LiveId" clId="{8B247084-31BB-47D9-8DEC-B22E8CE61378}" dt="2022-02-21T01:53:09.343" v="1367" actId="122"/>
        <pc:sldMkLst>
          <pc:docMk/>
          <pc:sldMk cId="940387327" sldId="270"/>
        </pc:sldMkLst>
        <pc:spChg chg="mod ord">
          <ac:chgData name="Star" userId="9bf95e6c182bec51" providerId="LiveId" clId="{8B247084-31BB-47D9-8DEC-B22E8CE61378}" dt="2022-02-21T01:53:09.343" v="1367" actId="122"/>
          <ac:spMkLst>
            <pc:docMk/>
            <pc:sldMk cId="940387327" sldId="270"/>
            <ac:spMk id="3" creationId="{00000000-0000-0000-0000-000000000000}"/>
          </ac:spMkLst>
        </pc:spChg>
        <pc:spChg chg="mod ord">
          <ac:chgData name="Star" userId="9bf95e6c182bec51" providerId="LiveId" clId="{8B247084-31BB-47D9-8DEC-B22E8CE61378}" dt="2022-02-20T20:11:31.272" v="910" actId="26606"/>
          <ac:spMkLst>
            <pc:docMk/>
            <pc:sldMk cId="940387327" sldId="270"/>
            <ac:spMk id="4" creationId="{00000000-0000-0000-0000-000000000000}"/>
          </ac:spMkLst>
        </pc:spChg>
        <pc:spChg chg="add del">
          <ac:chgData name="Star" userId="9bf95e6c182bec51" providerId="LiveId" clId="{8B247084-31BB-47D9-8DEC-B22E8CE61378}" dt="2022-02-20T20:11:31.272" v="910" actId="26606"/>
          <ac:spMkLst>
            <pc:docMk/>
            <pc:sldMk cId="940387327" sldId="270"/>
            <ac:spMk id="8" creationId="{357DD0D3-F869-46D0-944C-6EC60E19E351}"/>
          </ac:spMkLst>
        </pc:spChg>
        <pc:spChg chg="add del">
          <ac:chgData name="Star" userId="9bf95e6c182bec51" providerId="LiveId" clId="{8B247084-31BB-47D9-8DEC-B22E8CE61378}" dt="2022-02-20T20:11:06.578" v="908" actId="26606"/>
          <ac:spMkLst>
            <pc:docMk/>
            <pc:sldMk cId="940387327" sldId="270"/>
            <ac:spMk id="11" creationId="{4038CB10-1F5C-4D54-9DF7-12586DE5B007}"/>
          </ac:spMkLst>
        </pc:spChg>
        <pc:spChg chg="add del">
          <ac:chgData name="Star" userId="9bf95e6c182bec51" providerId="LiveId" clId="{8B247084-31BB-47D9-8DEC-B22E8CE61378}" dt="2022-02-20T20:11:06.578" v="908" actId="26606"/>
          <ac:spMkLst>
            <pc:docMk/>
            <pc:sldMk cId="940387327" sldId="270"/>
            <ac:spMk id="13" creationId="{73ED6512-6858-4552-B699-9A97FE9A4EA2}"/>
          </ac:spMkLst>
        </pc:spChg>
        <pc:picChg chg="del mod">
          <ac:chgData name="Star" userId="9bf95e6c182bec51" providerId="LiveId" clId="{8B247084-31BB-47D9-8DEC-B22E8CE61378}" dt="2022-02-20T20:09:41.362" v="898" actId="478"/>
          <ac:picMkLst>
            <pc:docMk/>
            <pc:sldMk cId="940387327" sldId="270"/>
            <ac:picMk id="2" creationId="{00000000-0000-0000-0000-000000000000}"/>
          </ac:picMkLst>
        </pc:picChg>
        <pc:picChg chg="add mod ord">
          <ac:chgData name="Star" userId="9bf95e6c182bec51" providerId="LiveId" clId="{8B247084-31BB-47D9-8DEC-B22E8CE61378}" dt="2022-02-20T20:11:31.272" v="910" actId="26606"/>
          <ac:picMkLst>
            <pc:docMk/>
            <pc:sldMk cId="940387327" sldId="270"/>
            <ac:picMk id="6" creationId="{309BF304-5A8E-4680-BCD9-5C56BA2C3D4E}"/>
          </ac:picMkLst>
        </pc:picChg>
      </pc:sldChg>
      <pc:sldChg chg="modSp mod">
        <pc:chgData name="Star" userId="9bf95e6c182bec51" providerId="LiveId" clId="{8B247084-31BB-47D9-8DEC-B22E8CE61378}" dt="2022-02-21T02:44:08.647" v="1474" actId="20577"/>
        <pc:sldMkLst>
          <pc:docMk/>
          <pc:sldMk cId="3871219019" sldId="273"/>
        </pc:sldMkLst>
        <pc:spChg chg="mod">
          <ac:chgData name="Star" userId="9bf95e6c182bec51" providerId="LiveId" clId="{8B247084-31BB-47D9-8DEC-B22E8CE61378}" dt="2022-02-21T02:44:08.647" v="1474" actId="20577"/>
          <ac:spMkLst>
            <pc:docMk/>
            <pc:sldMk cId="3871219019" sldId="273"/>
            <ac:spMk id="3" creationId="{00000000-0000-0000-0000-000000000000}"/>
          </ac:spMkLst>
        </pc:spChg>
      </pc:sldChg>
      <pc:sldChg chg="ord">
        <pc:chgData name="Star" userId="9bf95e6c182bec51" providerId="LiveId" clId="{8B247084-31BB-47D9-8DEC-B22E8CE61378}" dt="2022-02-21T02:50:16.366" v="1478"/>
        <pc:sldMkLst>
          <pc:docMk/>
          <pc:sldMk cId="392982009" sldId="274"/>
        </pc:sldMkLst>
      </pc:sldChg>
      <pc:sldChg chg="delSp modSp add del mod setBg delDesignElem">
        <pc:chgData name="Star" userId="9bf95e6c182bec51" providerId="LiveId" clId="{8B247084-31BB-47D9-8DEC-B22E8CE61378}" dt="2022-02-21T02:27:51.621" v="1374" actId="47"/>
        <pc:sldMkLst>
          <pc:docMk/>
          <pc:sldMk cId="3642047519" sldId="284"/>
        </pc:sldMkLst>
        <pc:spChg chg="mod">
          <ac:chgData name="Star" userId="9bf95e6c182bec51" providerId="LiveId" clId="{8B247084-31BB-47D9-8DEC-B22E8CE61378}" dt="2022-02-21T01:30:47.964" v="1102"/>
          <ac:spMkLst>
            <pc:docMk/>
            <pc:sldMk cId="3642047519" sldId="284"/>
            <ac:spMk id="4" creationId="{00000000-0000-0000-0000-000000000000}"/>
          </ac:spMkLst>
        </pc:spChg>
        <pc:picChg chg="del">
          <ac:chgData name="Star" userId="9bf95e6c182bec51" providerId="LiveId" clId="{8B247084-31BB-47D9-8DEC-B22E8CE61378}" dt="2022-02-19T04:24:44.904" v="222"/>
          <ac:picMkLst>
            <pc:docMk/>
            <pc:sldMk cId="3642047519" sldId="284"/>
            <ac:picMk id="9" creationId="{54DDEBDD-D8BD-41A6-8A0D-B00E3768B0F9}"/>
          </ac:picMkLst>
        </pc:picChg>
      </pc:sldChg>
      <pc:sldChg chg="add del">
        <pc:chgData name="Star" userId="9bf95e6c182bec51" providerId="LiveId" clId="{8B247084-31BB-47D9-8DEC-B22E8CE61378}" dt="2022-02-21T01:06:42.622" v="918" actId="47"/>
        <pc:sldMkLst>
          <pc:docMk/>
          <pc:sldMk cId="4166441894" sldId="287"/>
        </pc:sldMkLst>
      </pc:sldChg>
      <pc:sldChg chg="delSp modSp add del mod ord setBg delDesignElem">
        <pc:chgData name="Star" userId="9bf95e6c182bec51" providerId="LiveId" clId="{8B247084-31BB-47D9-8DEC-B22E8CE61378}" dt="2022-02-21T02:32:39.215" v="1384" actId="2696"/>
        <pc:sldMkLst>
          <pc:docMk/>
          <pc:sldMk cId="2415169061" sldId="288"/>
        </pc:sldMkLst>
        <pc:spChg chg="mod">
          <ac:chgData name="Star" userId="9bf95e6c182bec51" providerId="LiveId" clId="{8B247084-31BB-47D9-8DEC-B22E8CE61378}" dt="2022-02-21T01:27:04.610" v="991"/>
          <ac:spMkLst>
            <pc:docMk/>
            <pc:sldMk cId="2415169061" sldId="288"/>
            <ac:spMk id="2" creationId="{00000000-0000-0000-0000-000000000000}"/>
          </ac:spMkLst>
        </pc:spChg>
        <pc:spChg chg="del">
          <ac:chgData name="Star" userId="9bf95e6c182bec51" providerId="LiveId" clId="{8B247084-31BB-47D9-8DEC-B22E8CE61378}" dt="2022-02-19T04:17:30.998" v="178"/>
          <ac:spMkLst>
            <pc:docMk/>
            <pc:sldMk cId="2415169061" sldId="288"/>
            <ac:spMk id="9" creationId="{9B76D444-2756-434F-AE61-96D69830C13E}"/>
          </ac:spMkLst>
        </pc:spChg>
        <pc:cxnChg chg="del">
          <ac:chgData name="Star" userId="9bf95e6c182bec51" providerId="LiveId" clId="{8B247084-31BB-47D9-8DEC-B22E8CE61378}" dt="2022-02-19T04:17:30.998" v="178"/>
          <ac:cxnSpMkLst>
            <pc:docMk/>
            <pc:sldMk cId="2415169061" sldId="288"/>
            <ac:cxnSpMk id="11" creationId="{CF8F36E2-BBE5-43FE-822F-AD8CAE08C071}"/>
          </ac:cxnSpMkLst>
        </pc:cxnChg>
      </pc:sldChg>
      <pc:sldChg chg="modSp mod">
        <pc:chgData name="Star" userId="9bf95e6c182bec51" providerId="LiveId" clId="{8B247084-31BB-47D9-8DEC-B22E8CE61378}" dt="2022-03-02T22:25:41.367" v="1536" actId="20577"/>
        <pc:sldMkLst>
          <pc:docMk/>
          <pc:sldMk cId="280478720" sldId="291"/>
        </pc:sldMkLst>
        <pc:spChg chg="mod">
          <ac:chgData name="Star" userId="9bf95e6c182bec51" providerId="LiveId" clId="{8B247084-31BB-47D9-8DEC-B22E8CE61378}" dt="2022-03-02T22:25:41.367" v="1536" actId="20577"/>
          <ac:spMkLst>
            <pc:docMk/>
            <pc:sldMk cId="280478720" sldId="291"/>
            <ac:spMk id="4" creationId="{80DBD12E-A5B1-4356-B4FC-FA8283A55328}"/>
          </ac:spMkLst>
        </pc:spChg>
      </pc:sldChg>
      <pc:sldChg chg="modSp mod">
        <pc:chgData name="Star" userId="9bf95e6c182bec51" providerId="LiveId" clId="{8B247084-31BB-47D9-8DEC-B22E8CE61378}" dt="2022-03-02T22:27:10.040" v="1587" actId="20577"/>
        <pc:sldMkLst>
          <pc:docMk/>
          <pc:sldMk cId="3776452178" sldId="292"/>
        </pc:sldMkLst>
        <pc:spChg chg="mod">
          <ac:chgData name="Star" userId="9bf95e6c182bec51" providerId="LiveId" clId="{8B247084-31BB-47D9-8DEC-B22E8CE61378}" dt="2022-03-02T22:27:10.040" v="1587" actId="20577"/>
          <ac:spMkLst>
            <pc:docMk/>
            <pc:sldMk cId="3776452178" sldId="292"/>
            <ac:spMk id="4" creationId="{13EFCA13-647D-4B00-8E8B-06CF66438D3C}"/>
          </ac:spMkLst>
        </pc:spChg>
      </pc:sldChg>
      <pc:sldChg chg="modSp mod ord">
        <pc:chgData name="Star" userId="9bf95e6c182bec51" providerId="LiveId" clId="{8B247084-31BB-47D9-8DEC-B22E8CE61378}" dt="2022-02-21T01:54:46.774" v="1369" actId="20577"/>
        <pc:sldMkLst>
          <pc:docMk/>
          <pc:sldMk cId="4064502366" sldId="294"/>
        </pc:sldMkLst>
        <pc:spChg chg="mod">
          <ac:chgData name="Star" userId="9bf95e6c182bec51" providerId="LiveId" clId="{8B247084-31BB-47D9-8DEC-B22E8CE61378}" dt="2022-02-21T01:54:46.774" v="1369" actId="20577"/>
          <ac:spMkLst>
            <pc:docMk/>
            <pc:sldMk cId="4064502366" sldId="294"/>
            <ac:spMk id="4" creationId="{12CFC73A-A8C5-4E17-BA44-5D0AE23F5800}"/>
          </ac:spMkLst>
        </pc:spChg>
      </pc:sldChg>
      <pc:sldChg chg="delSp modSp add mod ord setBg delDesignElem">
        <pc:chgData name="Star" userId="9bf95e6c182bec51" providerId="LiveId" clId="{8B247084-31BB-47D9-8DEC-B22E8CE61378}" dt="2022-02-23T16:13:20.718" v="1486"/>
        <pc:sldMkLst>
          <pc:docMk/>
          <pc:sldMk cId="1385392723" sldId="297"/>
        </pc:sldMkLst>
        <pc:spChg chg="mod">
          <ac:chgData name="Star" userId="9bf95e6c182bec51" providerId="LiveId" clId="{8B247084-31BB-47D9-8DEC-B22E8CE61378}" dt="2022-02-21T01:46:49.813" v="1319" actId="207"/>
          <ac:spMkLst>
            <pc:docMk/>
            <pc:sldMk cId="1385392723" sldId="297"/>
            <ac:spMk id="2" creationId="{00000000-0000-0000-0000-000000000000}"/>
          </ac:spMkLst>
        </pc:spChg>
        <pc:spChg chg="del">
          <ac:chgData name="Star" userId="9bf95e6c182bec51" providerId="LiveId" clId="{8B247084-31BB-47D9-8DEC-B22E8CE61378}" dt="2022-02-19T04:02:16.178" v="54"/>
          <ac:spMkLst>
            <pc:docMk/>
            <pc:sldMk cId="1385392723" sldId="297"/>
            <ac:spMk id="11" creationId="{A3BAF07C-C39E-42EB-BB22-8D46691D9735}"/>
          </ac:spMkLst>
        </pc:spChg>
        <pc:grpChg chg="del">
          <ac:chgData name="Star" userId="9bf95e6c182bec51" providerId="LiveId" clId="{8B247084-31BB-47D9-8DEC-B22E8CE61378}" dt="2022-02-19T04:02:16.178" v="54"/>
          <ac:grpSpMkLst>
            <pc:docMk/>
            <pc:sldMk cId="1385392723" sldId="297"/>
            <ac:grpSpMk id="13" creationId="{D8E9CF54-0466-4261-9E62-0249E60E1886}"/>
          </ac:grpSpMkLst>
        </pc:grpChg>
      </pc:sldChg>
      <pc:sldChg chg="delSp modSp add mod setBg delDesignElem">
        <pc:chgData name="Star" userId="9bf95e6c182bec51" providerId="LiveId" clId="{8B247084-31BB-47D9-8DEC-B22E8CE61378}" dt="2022-02-21T01:46:16.710" v="1316"/>
        <pc:sldMkLst>
          <pc:docMk/>
          <pc:sldMk cId="3296143966" sldId="298"/>
        </pc:sldMkLst>
        <pc:spChg chg="mod">
          <ac:chgData name="Star" userId="9bf95e6c182bec51" providerId="LiveId" clId="{8B247084-31BB-47D9-8DEC-B22E8CE61378}" dt="2022-02-21T01:46:16.710" v="1316"/>
          <ac:spMkLst>
            <pc:docMk/>
            <pc:sldMk cId="3296143966" sldId="298"/>
            <ac:spMk id="2" creationId="{00000000-0000-0000-0000-000000000000}"/>
          </ac:spMkLst>
        </pc:spChg>
        <pc:spChg chg="del">
          <ac:chgData name="Star" userId="9bf95e6c182bec51" providerId="LiveId" clId="{8B247084-31BB-47D9-8DEC-B22E8CE61378}" dt="2022-02-19T04:02:32.364" v="56"/>
          <ac:spMkLst>
            <pc:docMk/>
            <pc:sldMk cId="3296143966" sldId="298"/>
            <ac:spMk id="12" creationId="{9B76D444-2756-434F-AE61-96D69830C13E}"/>
          </ac:spMkLst>
        </pc:spChg>
        <pc:cxnChg chg="del">
          <ac:chgData name="Star" userId="9bf95e6c182bec51" providerId="LiveId" clId="{8B247084-31BB-47D9-8DEC-B22E8CE61378}" dt="2022-02-19T04:02:32.364" v="56"/>
          <ac:cxnSpMkLst>
            <pc:docMk/>
            <pc:sldMk cId="3296143966" sldId="298"/>
            <ac:cxnSpMk id="14" creationId="{EDF5FE34-0A41-407A-8D94-10FCF68F1D0B}"/>
          </ac:cxnSpMkLst>
        </pc:cxnChg>
      </pc:sldChg>
      <pc:sldChg chg="modSp add mod ord">
        <pc:chgData name="Star" userId="9bf95e6c182bec51" providerId="LiveId" clId="{8B247084-31BB-47D9-8DEC-B22E8CE61378}" dt="2022-02-21T02:50:20.511" v="1480"/>
        <pc:sldMkLst>
          <pc:docMk/>
          <pc:sldMk cId="4205015394" sldId="299"/>
        </pc:sldMkLst>
        <pc:spChg chg="mod">
          <ac:chgData name="Star" userId="9bf95e6c182bec51" providerId="LiveId" clId="{8B247084-31BB-47D9-8DEC-B22E8CE61378}" dt="2022-02-21T01:46:04.851" v="1315" actId="122"/>
          <ac:spMkLst>
            <pc:docMk/>
            <pc:sldMk cId="4205015394" sldId="299"/>
            <ac:spMk id="2" creationId="{00000000-0000-0000-0000-000000000000}"/>
          </ac:spMkLst>
        </pc:spChg>
      </pc:sldChg>
      <pc:sldChg chg="delSp modSp add mod ord setBg delDesignElem">
        <pc:chgData name="Star" userId="9bf95e6c182bec51" providerId="LiveId" clId="{8B247084-31BB-47D9-8DEC-B22E8CE61378}" dt="2022-02-21T01:45:47.452" v="1313"/>
        <pc:sldMkLst>
          <pc:docMk/>
          <pc:sldMk cId="575604196" sldId="300"/>
        </pc:sldMkLst>
        <pc:spChg chg="mod">
          <ac:chgData name="Star" userId="9bf95e6c182bec51" providerId="LiveId" clId="{8B247084-31BB-47D9-8DEC-B22E8CE61378}" dt="2022-02-21T01:45:47.452" v="1313"/>
          <ac:spMkLst>
            <pc:docMk/>
            <pc:sldMk cId="575604196" sldId="300"/>
            <ac:spMk id="2" creationId="{00000000-0000-0000-0000-000000000000}"/>
          </ac:spMkLst>
        </pc:spChg>
        <pc:spChg chg="del">
          <ac:chgData name="Star" userId="9bf95e6c182bec51" providerId="LiveId" clId="{8B247084-31BB-47D9-8DEC-B22E8CE61378}" dt="2022-02-19T04:03:14.156" v="61"/>
          <ac:spMkLst>
            <pc:docMk/>
            <pc:sldMk cId="575604196" sldId="300"/>
            <ac:spMk id="12" creationId="{9B76D444-2756-434F-AE61-96D69830C13E}"/>
          </ac:spMkLst>
        </pc:spChg>
        <pc:cxnChg chg="del">
          <ac:chgData name="Star" userId="9bf95e6c182bec51" providerId="LiveId" clId="{8B247084-31BB-47D9-8DEC-B22E8CE61378}" dt="2022-02-19T04:03:14.156" v="61"/>
          <ac:cxnSpMkLst>
            <pc:docMk/>
            <pc:sldMk cId="575604196" sldId="300"/>
            <ac:cxnSpMk id="14" creationId="{EDF5FE34-0A41-407A-8D94-10FCF68F1D0B}"/>
          </ac:cxnSpMkLst>
        </pc:cxnChg>
      </pc:sldChg>
      <pc:sldChg chg="delSp add del setBg delDesignElem">
        <pc:chgData name="Star" userId="9bf95e6c182bec51" providerId="LiveId" clId="{8B247084-31BB-47D9-8DEC-B22E8CE61378}" dt="2022-02-19T04:06:52.694" v="72" actId="47"/>
        <pc:sldMkLst>
          <pc:docMk/>
          <pc:sldMk cId="4120965124" sldId="301"/>
        </pc:sldMkLst>
        <pc:spChg chg="del">
          <ac:chgData name="Star" userId="9bf95e6c182bec51" providerId="LiveId" clId="{8B247084-31BB-47D9-8DEC-B22E8CE61378}" dt="2022-02-19T04:04:11.580" v="65"/>
          <ac:spMkLst>
            <pc:docMk/>
            <pc:sldMk cId="4120965124" sldId="301"/>
            <ac:spMk id="9" creationId="{33E0EBB7-3EDF-4FFC-906D-3BCD31A72FFE}"/>
          </ac:spMkLst>
        </pc:spChg>
        <pc:spChg chg="del">
          <ac:chgData name="Star" userId="9bf95e6c182bec51" providerId="LiveId" clId="{8B247084-31BB-47D9-8DEC-B22E8CE61378}" dt="2022-02-19T04:04:11.580" v="65"/>
          <ac:spMkLst>
            <pc:docMk/>
            <pc:sldMk cId="4120965124" sldId="301"/>
            <ac:spMk id="11" creationId="{F25F397F-5BF8-43B6-8679-E2C8E2ABFC6D}"/>
          </ac:spMkLst>
        </pc:spChg>
      </pc:sldChg>
      <pc:sldChg chg="delSp modSp add mod ord setBg delDesignElem">
        <pc:chgData name="Star" userId="9bf95e6c182bec51" providerId="LiveId" clId="{8B247084-31BB-47D9-8DEC-B22E8CE61378}" dt="2022-02-21T01:44:16.390" v="1310"/>
        <pc:sldMkLst>
          <pc:docMk/>
          <pc:sldMk cId="697890569" sldId="302"/>
        </pc:sldMkLst>
        <pc:spChg chg="mod">
          <ac:chgData name="Star" userId="9bf95e6c182bec51" providerId="LiveId" clId="{8B247084-31BB-47D9-8DEC-B22E8CE61378}" dt="2022-02-21T01:44:16.390" v="1310"/>
          <ac:spMkLst>
            <pc:docMk/>
            <pc:sldMk cId="697890569" sldId="302"/>
            <ac:spMk id="2" creationId="{00000000-0000-0000-0000-000000000000}"/>
          </ac:spMkLst>
        </pc:spChg>
        <pc:spChg chg="mod">
          <ac:chgData name="Star" userId="9bf95e6c182bec51" providerId="LiveId" clId="{8B247084-31BB-47D9-8DEC-B22E8CE61378}" dt="2022-02-19T04:15:24.012" v="170" actId="20577"/>
          <ac:spMkLst>
            <pc:docMk/>
            <pc:sldMk cId="697890569" sldId="302"/>
            <ac:spMk id="3" creationId="{00000000-0000-0000-0000-000000000000}"/>
          </ac:spMkLst>
        </pc:spChg>
        <pc:spChg chg="del">
          <ac:chgData name="Star" userId="9bf95e6c182bec51" providerId="LiveId" clId="{8B247084-31BB-47D9-8DEC-B22E8CE61378}" dt="2022-02-19T04:05:10.498" v="67"/>
          <ac:spMkLst>
            <pc:docMk/>
            <pc:sldMk cId="697890569" sldId="302"/>
            <ac:spMk id="16" creationId="{CF62D2A7-8207-488C-9F46-316BA81A16C8}"/>
          </ac:spMkLst>
        </pc:spChg>
      </pc:sldChg>
      <pc:sldChg chg="delSp add del setBg delDesignElem">
        <pc:chgData name="Star" userId="9bf95e6c182bec51" providerId="LiveId" clId="{8B247084-31BB-47D9-8DEC-B22E8CE61378}" dt="2022-02-19T04:16:13.998" v="173" actId="47"/>
        <pc:sldMkLst>
          <pc:docMk/>
          <pc:sldMk cId="835435812" sldId="303"/>
        </pc:sldMkLst>
        <pc:spChg chg="del">
          <ac:chgData name="Star" userId="9bf95e6c182bec51" providerId="LiveId" clId="{8B247084-31BB-47D9-8DEC-B22E8CE61378}" dt="2022-02-19T04:16:02.304" v="172"/>
          <ac:spMkLst>
            <pc:docMk/>
            <pc:sldMk cId="835435812" sldId="303"/>
            <ac:spMk id="19" creationId="{98DDA986-B6EE-4642-AC60-0490373E69D0}"/>
          </ac:spMkLst>
        </pc:spChg>
        <pc:spChg chg="del">
          <ac:chgData name="Star" userId="9bf95e6c182bec51" providerId="LiveId" clId="{8B247084-31BB-47D9-8DEC-B22E8CE61378}" dt="2022-02-19T04:16:02.304" v="172"/>
          <ac:spMkLst>
            <pc:docMk/>
            <pc:sldMk cId="835435812" sldId="303"/>
            <ac:spMk id="21" creationId="{80B62878-12EF-4E97-A284-47BAFC30DA2E}"/>
          </ac:spMkLst>
        </pc:spChg>
        <pc:spChg chg="del">
          <ac:chgData name="Star" userId="9bf95e6c182bec51" providerId="LiveId" clId="{8B247084-31BB-47D9-8DEC-B22E8CE61378}" dt="2022-02-19T04:16:02.304" v="172"/>
          <ac:spMkLst>
            <pc:docMk/>
            <pc:sldMk cId="835435812" sldId="303"/>
            <ac:spMk id="23" creationId="{6D79188D-1ED5-4705-B8C7-5D6FB7670AB3}"/>
          </ac:spMkLst>
        </pc:spChg>
      </pc:sldChg>
      <pc:sldChg chg="delSp modSp add del mod setBg delDesignElem">
        <pc:chgData name="Star" userId="9bf95e6c182bec51" providerId="LiveId" clId="{8B247084-31BB-47D9-8DEC-B22E8CE61378}" dt="2022-02-21T02:27:11.474" v="1371" actId="47"/>
        <pc:sldMkLst>
          <pc:docMk/>
          <pc:sldMk cId="996548506" sldId="303"/>
        </pc:sldMkLst>
        <pc:spChg chg="mod">
          <ac:chgData name="Star" userId="9bf95e6c182bec51" providerId="LiveId" clId="{8B247084-31BB-47D9-8DEC-B22E8CE61378}" dt="2022-02-21T01:27:18.529" v="992"/>
          <ac:spMkLst>
            <pc:docMk/>
            <pc:sldMk cId="996548506" sldId="303"/>
            <ac:spMk id="4" creationId="{00000000-0000-0000-0000-000000000000}"/>
          </ac:spMkLst>
        </pc:spChg>
        <pc:spChg chg="del">
          <ac:chgData name="Star" userId="9bf95e6c182bec51" providerId="LiveId" clId="{8B247084-31BB-47D9-8DEC-B22E8CE61378}" dt="2022-02-19T04:16:54.316" v="175"/>
          <ac:spMkLst>
            <pc:docMk/>
            <pc:sldMk cId="996548506" sldId="303"/>
            <ac:spMk id="9" creationId="{CF62D2A7-8207-488C-9F46-316BA81A16C8}"/>
          </ac:spMkLst>
        </pc:spChg>
      </pc:sldChg>
      <pc:sldChg chg="delSp add del setBg delDesignElem">
        <pc:chgData name="Star" userId="9bf95e6c182bec51" providerId="LiveId" clId="{8B247084-31BB-47D9-8DEC-B22E8CE61378}" dt="2022-02-19T04:06:55.061" v="73" actId="47"/>
        <pc:sldMkLst>
          <pc:docMk/>
          <pc:sldMk cId="4205790998" sldId="303"/>
        </pc:sldMkLst>
        <pc:spChg chg="del">
          <ac:chgData name="Star" userId="9bf95e6c182bec51" providerId="LiveId" clId="{8B247084-31BB-47D9-8DEC-B22E8CE61378}" dt="2022-02-19T04:06:42.612" v="71"/>
          <ac:spMkLst>
            <pc:docMk/>
            <pc:sldMk cId="4205790998" sldId="303"/>
            <ac:spMk id="9" creationId="{33E0EBB7-3EDF-4FFC-906D-3BCD31A72FFE}"/>
          </ac:spMkLst>
        </pc:spChg>
        <pc:spChg chg="del">
          <ac:chgData name="Star" userId="9bf95e6c182bec51" providerId="LiveId" clId="{8B247084-31BB-47D9-8DEC-B22E8CE61378}" dt="2022-02-19T04:06:42.612" v="71"/>
          <ac:spMkLst>
            <pc:docMk/>
            <pc:sldMk cId="4205790998" sldId="303"/>
            <ac:spMk id="11" creationId="{F25F397F-5BF8-43B6-8679-E2C8E2ABFC6D}"/>
          </ac:spMkLst>
        </pc:spChg>
      </pc:sldChg>
      <pc:sldChg chg="modSp add mod setBg">
        <pc:chgData name="Star" userId="9bf95e6c182bec51" providerId="LiveId" clId="{8B247084-31BB-47D9-8DEC-B22E8CE61378}" dt="2022-02-21T01:26:52.797" v="990"/>
        <pc:sldMkLst>
          <pc:docMk/>
          <pc:sldMk cId="4248759724" sldId="304"/>
        </pc:sldMkLst>
        <pc:spChg chg="mod">
          <ac:chgData name="Star" userId="9bf95e6c182bec51" providerId="LiveId" clId="{8B247084-31BB-47D9-8DEC-B22E8CE61378}" dt="2022-02-21T01:26:52.797" v="990"/>
          <ac:spMkLst>
            <pc:docMk/>
            <pc:sldMk cId="4248759724" sldId="304"/>
            <ac:spMk id="4" creationId="{00000000-0000-0000-0000-000000000000}"/>
          </ac:spMkLst>
        </pc:spChg>
      </pc:sldChg>
      <pc:sldChg chg="modSp add mod setBg">
        <pc:chgData name="Star" userId="9bf95e6c182bec51" providerId="LiveId" clId="{8B247084-31BB-47D9-8DEC-B22E8CE61378}" dt="2022-03-02T23:13:47.647" v="1710" actId="20577"/>
        <pc:sldMkLst>
          <pc:docMk/>
          <pc:sldMk cId="2104461688" sldId="305"/>
        </pc:sldMkLst>
        <pc:spChg chg="mod">
          <ac:chgData name="Star" userId="9bf95e6c182bec51" providerId="LiveId" clId="{8B247084-31BB-47D9-8DEC-B22E8CE61378}" dt="2022-03-02T23:13:47.647" v="1710" actId="20577"/>
          <ac:spMkLst>
            <pc:docMk/>
            <pc:sldMk cId="2104461688" sldId="305"/>
            <ac:spMk id="2" creationId="{00000000-0000-0000-0000-000000000000}"/>
          </ac:spMkLst>
        </pc:spChg>
        <pc:spChg chg="mod">
          <ac:chgData name="Star" userId="9bf95e6c182bec51" providerId="LiveId" clId="{8B247084-31BB-47D9-8DEC-B22E8CE61378}" dt="2022-02-21T01:26:31.638" v="988" actId="20577"/>
          <ac:spMkLst>
            <pc:docMk/>
            <pc:sldMk cId="2104461688" sldId="305"/>
            <ac:spMk id="3" creationId="{00000000-0000-0000-0000-000000000000}"/>
          </ac:spMkLst>
        </pc:spChg>
      </pc:sldChg>
      <pc:sldChg chg="addSp delSp modSp add mod setBg delDesignElem">
        <pc:chgData name="Star" userId="9bf95e6c182bec51" providerId="LiveId" clId="{8B247084-31BB-47D9-8DEC-B22E8CE61378}" dt="2022-02-21T01:41:01.369" v="1148"/>
        <pc:sldMkLst>
          <pc:docMk/>
          <pc:sldMk cId="611109187" sldId="306"/>
        </pc:sldMkLst>
        <pc:spChg chg="mod">
          <ac:chgData name="Star" userId="9bf95e6c182bec51" providerId="LiveId" clId="{8B247084-31BB-47D9-8DEC-B22E8CE61378}" dt="2022-02-21T01:40:50.857" v="1147" actId="27636"/>
          <ac:spMkLst>
            <pc:docMk/>
            <pc:sldMk cId="611109187" sldId="306"/>
            <ac:spMk id="3" creationId="{00000000-0000-0000-0000-000000000000}"/>
          </ac:spMkLst>
        </pc:spChg>
        <pc:spChg chg="mod ord">
          <ac:chgData name="Star" userId="9bf95e6c182bec51" providerId="LiveId" clId="{8B247084-31BB-47D9-8DEC-B22E8CE61378}" dt="2022-02-21T01:41:01.369" v="1148"/>
          <ac:spMkLst>
            <pc:docMk/>
            <pc:sldMk cId="611109187" sldId="306"/>
            <ac:spMk id="4" creationId="{00000000-0000-0000-0000-000000000000}"/>
          </ac:spMkLst>
        </pc:spChg>
        <pc:spChg chg="del">
          <ac:chgData name="Star" userId="9bf95e6c182bec51" providerId="LiveId" clId="{8B247084-31BB-47D9-8DEC-B22E8CE61378}" dt="2022-02-19T04:21:17.672" v="206"/>
          <ac:spMkLst>
            <pc:docMk/>
            <pc:sldMk cId="611109187" sldId="306"/>
            <ac:spMk id="9" creationId="{8ED08A1D-4632-47AB-8832-C17BA008697E}"/>
          </ac:spMkLst>
        </pc:spChg>
        <pc:grpChg chg="del">
          <ac:chgData name="Star" userId="9bf95e6c182bec51" providerId="LiveId" clId="{8B247084-31BB-47D9-8DEC-B22E8CE61378}" dt="2022-02-19T04:21:17.672" v="206"/>
          <ac:grpSpMkLst>
            <pc:docMk/>
            <pc:sldMk cId="611109187" sldId="306"/>
            <ac:grpSpMk id="11" creationId="{0075437B-93A1-4A73-812B-C5030CC2FFCD}"/>
          </ac:grpSpMkLst>
        </pc:grpChg>
        <pc:picChg chg="del mod">
          <ac:chgData name="Star" userId="9bf95e6c182bec51" providerId="LiveId" clId="{8B247084-31BB-47D9-8DEC-B22E8CE61378}" dt="2022-02-21T01:38:04.727" v="1127" actId="478"/>
          <ac:picMkLst>
            <pc:docMk/>
            <pc:sldMk cId="611109187" sldId="306"/>
            <ac:picMk id="2" creationId="{00000000-0000-0000-0000-000000000000}"/>
          </ac:picMkLst>
        </pc:picChg>
        <pc:picChg chg="add mod">
          <ac:chgData name="Star" userId="9bf95e6c182bec51" providerId="LiveId" clId="{8B247084-31BB-47D9-8DEC-B22E8CE61378}" dt="2022-02-21T01:40:00.978" v="1136" actId="26606"/>
          <ac:picMkLst>
            <pc:docMk/>
            <pc:sldMk cId="611109187" sldId="306"/>
            <ac:picMk id="6" creationId="{92332E33-31DB-4C95-8FCA-C6981962E5C6}"/>
          </ac:picMkLst>
        </pc:picChg>
        <pc:cxnChg chg="add">
          <ac:chgData name="Star" userId="9bf95e6c182bec51" providerId="LiveId" clId="{8B247084-31BB-47D9-8DEC-B22E8CE61378}" dt="2022-02-21T01:40:00.978" v="1136" actId="26606"/>
          <ac:cxnSpMkLst>
            <pc:docMk/>
            <pc:sldMk cId="611109187" sldId="306"/>
            <ac:cxnSpMk id="8" creationId="{A7F400EE-A8A5-48AF-B4D6-291B52C6F0B0}"/>
          </ac:cxnSpMkLst>
        </pc:cxnChg>
      </pc:sldChg>
      <pc:sldChg chg="delSp modSp add mod setBg delDesignElem">
        <pc:chgData name="Star" userId="9bf95e6c182bec51" providerId="LiveId" clId="{8B247084-31BB-47D9-8DEC-B22E8CE61378}" dt="2022-02-21T01:37:51.376" v="1125" actId="14100"/>
        <pc:sldMkLst>
          <pc:docMk/>
          <pc:sldMk cId="1989472616" sldId="307"/>
        </pc:sldMkLst>
        <pc:spChg chg="mod">
          <ac:chgData name="Star" userId="9bf95e6c182bec51" providerId="LiveId" clId="{8B247084-31BB-47D9-8DEC-B22E8CE61378}" dt="2022-02-21T01:37:44.087" v="1124"/>
          <ac:spMkLst>
            <pc:docMk/>
            <pc:sldMk cId="1989472616" sldId="307"/>
            <ac:spMk id="2" creationId="{00000000-0000-0000-0000-000000000000}"/>
          </ac:spMkLst>
        </pc:spChg>
        <pc:picChg chg="mod">
          <ac:chgData name="Star" userId="9bf95e6c182bec51" providerId="LiveId" clId="{8B247084-31BB-47D9-8DEC-B22E8CE61378}" dt="2022-02-21T01:37:51.376" v="1125" actId="14100"/>
          <ac:picMkLst>
            <pc:docMk/>
            <pc:sldMk cId="1989472616" sldId="307"/>
            <ac:picMk id="5" creationId="{00000000-0000-0000-0000-000000000000}"/>
          </ac:picMkLst>
        </pc:picChg>
        <pc:picChg chg="del">
          <ac:chgData name="Star" userId="9bf95e6c182bec51" providerId="LiveId" clId="{8B247084-31BB-47D9-8DEC-B22E8CE61378}" dt="2022-02-19T04:21:37.944" v="208"/>
          <ac:picMkLst>
            <pc:docMk/>
            <pc:sldMk cId="1989472616" sldId="307"/>
            <ac:picMk id="10" creationId="{54DDEBDD-D8BD-41A6-8A0D-B00E3768B0F9}"/>
          </ac:picMkLst>
        </pc:picChg>
      </pc:sldChg>
      <pc:sldChg chg="delSp modSp add del mod setBg delDesignElem">
        <pc:chgData name="Star" userId="9bf95e6c182bec51" providerId="LiveId" clId="{8B247084-31BB-47D9-8DEC-B22E8CE61378}" dt="2022-02-21T02:28:24.217" v="1379" actId="47"/>
        <pc:sldMkLst>
          <pc:docMk/>
          <pc:sldMk cId="1618955894" sldId="308"/>
        </pc:sldMkLst>
        <pc:spChg chg="mod">
          <ac:chgData name="Star" userId="9bf95e6c182bec51" providerId="LiveId" clId="{8B247084-31BB-47D9-8DEC-B22E8CE61378}" dt="2022-02-21T01:37:32.703" v="1123"/>
          <ac:spMkLst>
            <pc:docMk/>
            <pc:sldMk cId="1618955894" sldId="308"/>
            <ac:spMk id="2" creationId="{00000000-0000-0000-0000-000000000000}"/>
          </ac:spMkLst>
        </pc:spChg>
        <pc:spChg chg="del">
          <ac:chgData name="Star" userId="9bf95e6c182bec51" providerId="LiveId" clId="{8B247084-31BB-47D9-8DEC-B22E8CE61378}" dt="2022-02-19T04:22:01.729" v="210"/>
          <ac:spMkLst>
            <pc:docMk/>
            <pc:sldMk cId="1618955894" sldId="308"/>
            <ac:spMk id="10" creationId="{B05E4F47-B148-49E0-B472-BBF149315524}"/>
          </ac:spMkLst>
        </pc:spChg>
        <pc:spChg chg="del">
          <ac:chgData name="Star" userId="9bf95e6c182bec51" providerId="LiveId" clId="{8B247084-31BB-47D9-8DEC-B22E8CE61378}" dt="2022-02-19T04:22:01.729" v="210"/>
          <ac:spMkLst>
            <pc:docMk/>
            <pc:sldMk cId="1618955894" sldId="308"/>
            <ac:spMk id="14" creationId="{684BF3E1-C321-4F38-85CF-FEBBEEC15E2D}"/>
          </ac:spMkLst>
        </pc:spChg>
        <pc:picChg chg="del">
          <ac:chgData name="Star" userId="9bf95e6c182bec51" providerId="LiveId" clId="{8B247084-31BB-47D9-8DEC-B22E8CE61378}" dt="2022-02-19T04:22:01.729" v="210"/>
          <ac:picMkLst>
            <pc:docMk/>
            <pc:sldMk cId="1618955894" sldId="308"/>
            <ac:picMk id="12" creationId="{7A2CE8EB-F719-4F84-9E91-F538438CAC76}"/>
          </ac:picMkLst>
        </pc:picChg>
      </pc:sldChg>
      <pc:sldChg chg="modSp add del mod">
        <pc:chgData name="Star" userId="9bf95e6c182bec51" providerId="LiveId" clId="{8B247084-31BB-47D9-8DEC-B22E8CE61378}" dt="2022-02-21T02:28:21.144" v="1378" actId="47"/>
        <pc:sldMkLst>
          <pc:docMk/>
          <pc:sldMk cId="1441610449" sldId="309"/>
        </pc:sldMkLst>
        <pc:spChg chg="mod">
          <ac:chgData name="Star" userId="9bf95e6c182bec51" providerId="LiveId" clId="{8B247084-31BB-47D9-8DEC-B22E8CE61378}" dt="2022-02-21T01:36:48.714" v="1122"/>
          <ac:spMkLst>
            <pc:docMk/>
            <pc:sldMk cId="1441610449" sldId="309"/>
            <ac:spMk id="2" creationId="{00000000-0000-0000-0000-000000000000}"/>
          </ac:spMkLst>
        </pc:spChg>
      </pc:sldChg>
      <pc:sldChg chg="delSp modSp add mod setBg delDesignElem">
        <pc:chgData name="Star" userId="9bf95e6c182bec51" providerId="LiveId" clId="{8B247084-31BB-47D9-8DEC-B22E8CE61378}" dt="2022-02-21T02:33:55.884" v="1411" actId="20577"/>
        <pc:sldMkLst>
          <pc:docMk/>
          <pc:sldMk cId="2645348067" sldId="310"/>
        </pc:sldMkLst>
        <pc:spChg chg="mod">
          <ac:chgData name="Star" userId="9bf95e6c182bec51" providerId="LiveId" clId="{8B247084-31BB-47D9-8DEC-B22E8CE61378}" dt="2022-02-21T02:33:55.884" v="1411" actId="20577"/>
          <ac:spMkLst>
            <pc:docMk/>
            <pc:sldMk cId="2645348067" sldId="310"/>
            <ac:spMk id="2" creationId="{00000000-0000-0000-0000-000000000000}"/>
          </ac:spMkLst>
        </pc:spChg>
        <pc:spChg chg="mod">
          <ac:chgData name="Star" userId="9bf95e6c182bec51" providerId="LiveId" clId="{8B247084-31BB-47D9-8DEC-B22E8CE61378}" dt="2022-02-21T01:36:20.310" v="1118"/>
          <ac:spMkLst>
            <pc:docMk/>
            <pc:sldMk cId="2645348067" sldId="310"/>
            <ac:spMk id="4" creationId="{00000000-0000-0000-0000-000000000000}"/>
          </ac:spMkLst>
        </pc:spChg>
        <pc:picChg chg="mod">
          <ac:chgData name="Star" userId="9bf95e6c182bec51" providerId="LiveId" clId="{8B247084-31BB-47D9-8DEC-B22E8CE61378}" dt="2022-02-21T01:36:32.763" v="1121" actId="1076"/>
          <ac:picMkLst>
            <pc:docMk/>
            <pc:sldMk cId="2645348067" sldId="310"/>
            <ac:picMk id="3" creationId="{00000000-0000-0000-0000-000000000000}"/>
          </ac:picMkLst>
        </pc:picChg>
        <pc:picChg chg="del">
          <ac:chgData name="Star" userId="9bf95e6c182bec51" providerId="LiveId" clId="{8B247084-31BB-47D9-8DEC-B22E8CE61378}" dt="2022-02-19T04:23:40.537" v="213"/>
          <ac:picMkLst>
            <pc:docMk/>
            <pc:sldMk cId="2645348067" sldId="310"/>
            <ac:picMk id="9" creationId="{54DDEBDD-D8BD-41A6-8A0D-B00E3768B0F9}"/>
          </ac:picMkLst>
        </pc:picChg>
      </pc:sldChg>
      <pc:sldChg chg="modSp add del mod">
        <pc:chgData name="Star" userId="9bf95e6c182bec51" providerId="LiveId" clId="{8B247084-31BB-47D9-8DEC-B22E8CE61378}" dt="2022-02-21T02:28:08.010" v="1377" actId="47"/>
        <pc:sldMkLst>
          <pc:docMk/>
          <pc:sldMk cId="630563356" sldId="311"/>
        </pc:sldMkLst>
        <pc:spChg chg="mod">
          <ac:chgData name="Star" userId="9bf95e6c182bec51" providerId="LiveId" clId="{8B247084-31BB-47D9-8DEC-B22E8CE61378}" dt="2022-02-21T01:35:30.919" v="1114"/>
          <ac:spMkLst>
            <pc:docMk/>
            <pc:sldMk cId="630563356" sldId="311"/>
            <ac:spMk id="2" creationId="{00000000-0000-0000-0000-000000000000}"/>
          </ac:spMkLst>
        </pc:spChg>
      </pc:sldChg>
      <pc:sldChg chg="delSp modSp add mod setBg delDesignElem">
        <pc:chgData name="Star" userId="9bf95e6c182bec51" providerId="LiveId" clId="{8B247084-31BB-47D9-8DEC-B22E8CE61378}" dt="2022-02-21T01:35:13.485" v="1113" actId="14100"/>
        <pc:sldMkLst>
          <pc:docMk/>
          <pc:sldMk cId="201957824" sldId="312"/>
        </pc:sldMkLst>
        <pc:spChg chg="mod">
          <ac:chgData name="Star" userId="9bf95e6c182bec51" providerId="LiveId" clId="{8B247084-31BB-47D9-8DEC-B22E8CE61378}" dt="2022-02-21T01:35:00.647" v="1111"/>
          <ac:spMkLst>
            <pc:docMk/>
            <pc:sldMk cId="201957824" sldId="312"/>
            <ac:spMk id="2" creationId="{00000000-0000-0000-0000-000000000000}"/>
          </ac:spMkLst>
        </pc:spChg>
        <pc:picChg chg="mod">
          <ac:chgData name="Star" userId="9bf95e6c182bec51" providerId="LiveId" clId="{8B247084-31BB-47D9-8DEC-B22E8CE61378}" dt="2022-02-21T01:35:13.485" v="1113" actId="14100"/>
          <ac:picMkLst>
            <pc:docMk/>
            <pc:sldMk cId="201957824" sldId="312"/>
            <ac:picMk id="3" creationId="{00000000-0000-0000-0000-000000000000}"/>
          </ac:picMkLst>
        </pc:picChg>
        <pc:picChg chg="del">
          <ac:chgData name="Star" userId="9bf95e6c182bec51" providerId="LiveId" clId="{8B247084-31BB-47D9-8DEC-B22E8CE61378}" dt="2022-02-19T04:24:05.265" v="216"/>
          <ac:picMkLst>
            <pc:docMk/>
            <pc:sldMk cId="201957824" sldId="312"/>
            <ac:picMk id="10" creationId="{54DDEBDD-D8BD-41A6-8A0D-B00E3768B0F9}"/>
          </ac:picMkLst>
        </pc:picChg>
      </pc:sldChg>
      <pc:sldChg chg="delSp modSp add del mod setBg delDesignElem">
        <pc:chgData name="Star" userId="9bf95e6c182bec51" providerId="LiveId" clId="{8B247084-31BB-47D9-8DEC-B22E8CE61378}" dt="2022-02-21T02:28:04.846" v="1376" actId="47"/>
        <pc:sldMkLst>
          <pc:docMk/>
          <pc:sldMk cId="2157365050" sldId="313"/>
        </pc:sldMkLst>
        <pc:spChg chg="mod">
          <ac:chgData name="Star" userId="9bf95e6c182bec51" providerId="LiveId" clId="{8B247084-31BB-47D9-8DEC-B22E8CE61378}" dt="2022-02-21T01:34:38.574" v="1110" actId="113"/>
          <ac:spMkLst>
            <pc:docMk/>
            <pc:sldMk cId="2157365050" sldId="313"/>
            <ac:spMk id="2" creationId="{00000000-0000-0000-0000-000000000000}"/>
          </ac:spMkLst>
        </pc:spChg>
        <pc:spChg chg="mod">
          <ac:chgData name="Star" userId="9bf95e6c182bec51" providerId="LiveId" clId="{8B247084-31BB-47D9-8DEC-B22E8CE61378}" dt="2022-02-21T01:31:28.262" v="1106"/>
          <ac:spMkLst>
            <pc:docMk/>
            <pc:sldMk cId="2157365050" sldId="313"/>
            <ac:spMk id="3" creationId="{00000000-0000-0000-0000-000000000000}"/>
          </ac:spMkLst>
        </pc:spChg>
        <pc:spChg chg="del">
          <ac:chgData name="Star" userId="9bf95e6c182bec51" providerId="LiveId" clId="{8B247084-31BB-47D9-8DEC-B22E8CE61378}" dt="2022-02-19T04:24:19.037" v="218"/>
          <ac:spMkLst>
            <pc:docMk/>
            <pc:sldMk cId="2157365050" sldId="313"/>
            <ac:spMk id="17" creationId="{5C8908E2-EE49-44D2-9428-A28D2312A8D5}"/>
          </ac:spMkLst>
        </pc:spChg>
        <pc:spChg chg="del">
          <ac:chgData name="Star" userId="9bf95e6c182bec51" providerId="LiveId" clId="{8B247084-31BB-47D9-8DEC-B22E8CE61378}" dt="2022-02-19T04:24:19.037" v="218"/>
          <ac:spMkLst>
            <pc:docMk/>
            <pc:sldMk cId="2157365050" sldId="313"/>
            <ac:spMk id="23" creationId="{D06891CE-5B9C-4B9E-AA78-3A5E25434F86}"/>
          </ac:spMkLst>
        </pc:spChg>
        <pc:spChg chg="del">
          <ac:chgData name="Star" userId="9bf95e6c182bec51" providerId="LiveId" clId="{8B247084-31BB-47D9-8DEC-B22E8CE61378}" dt="2022-02-19T04:24:19.037" v="218"/>
          <ac:spMkLst>
            <pc:docMk/>
            <pc:sldMk cId="2157365050" sldId="313"/>
            <ac:spMk id="25" creationId="{ED888B23-07FA-482A-96DF-47E31AF1A603}"/>
          </ac:spMkLst>
        </pc:spChg>
        <pc:grpChg chg="del">
          <ac:chgData name="Star" userId="9bf95e6c182bec51" providerId="LiveId" clId="{8B247084-31BB-47D9-8DEC-B22E8CE61378}" dt="2022-02-19T04:24:19.037" v="218"/>
          <ac:grpSpMkLst>
            <pc:docMk/>
            <pc:sldMk cId="2157365050" sldId="313"/>
            <ac:grpSpMk id="19" creationId="{A23D792D-D9F2-4EB4-ADE2-65A518DA6489}"/>
          </ac:grpSpMkLst>
        </pc:grpChg>
      </pc:sldChg>
      <pc:sldChg chg="delSp modSp add del mod setBg delDesignElem">
        <pc:chgData name="Star" userId="9bf95e6c182bec51" providerId="LiveId" clId="{8B247084-31BB-47D9-8DEC-B22E8CE61378}" dt="2022-02-21T02:27:54.615" v="1375" actId="47"/>
        <pc:sldMkLst>
          <pc:docMk/>
          <pc:sldMk cId="2485756612" sldId="314"/>
        </pc:sldMkLst>
        <pc:spChg chg="mod">
          <ac:chgData name="Star" userId="9bf95e6c182bec51" providerId="LiveId" clId="{8B247084-31BB-47D9-8DEC-B22E8CE61378}" dt="2022-02-21T01:31:15.304" v="1105"/>
          <ac:spMkLst>
            <pc:docMk/>
            <pc:sldMk cId="2485756612" sldId="314"/>
            <ac:spMk id="2" creationId="{00000000-0000-0000-0000-000000000000}"/>
          </ac:spMkLst>
        </pc:spChg>
        <pc:spChg chg="del">
          <ac:chgData name="Star" userId="9bf95e6c182bec51" providerId="LiveId" clId="{8B247084-31BB-47D9-8DEC-B22E8CE61378}" dt="2022-02-19T04:24:34.406" v="220"/>
          <ac:spMkLst>
            <pc:docMk/>
            <pc:sldMk cId="2485756612" sldId="314"/>
            <ac:spMk id="9" creationId="{8FC9BE17-9A7B-462D-AE50-3D8777387304}"/>
          </ac:spMkLst>
        </pc:spChg>
        <pc:spChg chg="del">
          <ac:chgData name="Star" userId="9bf95e6c182bec51" providerId="LiveId" clId="{8B247084-31BB-47D9-8DEC-B22E8CE61378}" dt="2022-02-19T04:24:34.406" v="220"/>
          <ac:spMkLst>
            <pc:docMk/>
            <pc:sldMk cId="2485756612" sldId="314"/>
            <ac:spMk id="11" creationId="{3EBE8569-6AEC-4B8C-8D53-2DE337CDBA65}"/>
          </ac:spMkLst>
        </pc:spChg>
        <pc:spChg chg="del">
          <ac:chgData name="Star" userId="9bf95e6c182bec51" providerId="LiveId" clId="{8B247084-31BB-47D9-8DEC-B22E8CE61378}" dt="2022-02-19T04:24:34.406" v="220"/>
          <ac:spMkLst>
            <pc:docMk/>
            <pc:sldMk cId="2485756612" sldId="314"/>
            <ac:spMk id="13" creationId="{55D4142C-5077-457F-A6AD-3FECFDB39685}"/>
          </ac:spMkLst>
        </pc:spChg>
        <pc:spChg chg="del">
          <ac:chgData name="Star" userId="9bf95e6c182bec51" providerId="LiveId" clId="{8B247084-31BB-47D9-8DEC-B22E8CE61378}" dt="2022-02-19T04:24:34.406" v="220"/>
          <ac:spMkLst>
            <pc:docMk/>
            <pc:sldMk cId="2485756612" sldId="314"/>
            <ac:spMk id="15" creationId="{7A5F0580-5EE9-419F-96EE-B6529EF6E7D0}"/>
          </ac:spMkLst>
        </pc:spChg>
        <pc:picChg chg="mod">
          <ac:chgData name="Star" userId="9bf95e6c182bec51" providerId="LiveId" clId="{8B247084-31BB-47D9-8DEC-B22E8CE61378}" dt="2022-02-21T01:31:09.667" v="1104" actId="14100"/>
          <ac:picMkLst>
            <pc:docMk/>
            <pc:sldMk cId="2485756612" sldId="314"/>
            <ac:picMk id="4" creationId="{00000000-0000-0000-0000-000000000000}"/>
          </ac:picMkLst>
        </pc:picChg>
      </pc:sldChg>
      <pc:sldChg chg="delSp modSp add del mod setBg delDesignElem">
        <pc:chgData name="Star" userId="9bf95e6c182bec51" providerId="LiveId" clId="{8B247084-31BB-47D9-8DEC-B22E8CE61378}" dt="2022-02-21T02:27:47.228" v="1373" actId="47"/>
        <pc:sldMkLst>
          <pc:docMk/>
          <pc:sldMk cId="822875929" sldId="315"/>
        </pc:sldMkLst>
        <pc:spChg chg="mod">
          <ac:chgData name="Star" userId="9bf95e6c182bec51" providerId="LiveId" clId="{8B247084-31BB-47D9-8DEC-B22E8CE61378}" dt="2022-02-21T01:28:55.674" v="1101" actId="6549"/>
          <ac:spMkLst>
            <pc:docMk/>
            <pc:sldMk cId="822875929" sldId="315"/>
            <ac:spMk id="2" creationId="{00000000-0000-0000-0000-000000000000}"/>
          </ac:spMkLst>
        </pc:spChg>
        <pc:spChg chg="mod">
          <ac:chgData name="Star" userId="9bf95e6c182bec51" providerId="LiveId" clId="{8B247084-31BB-47D9-8DEC-B22E8CE61378}" dt="2022-02-21T01:27:34.158" v="993"/>
          <ac:spMkLst>
            <pc:docMk/>
            <pc:sldMk cId="822875929" sldId="315"/>
            <ac:spMk id="4" creationId="{00000000-0000-0000-0000-000000000000}"/>
          </ac:spMkLst>
        </pc:spChg>
        <pc:spChg chg="del">
          <ac:chgData name="Star" userId="9bf95e6c182bec51" providerId="LiveId" clId="{8B247084-31BB-47D9-8DEC-B22E8CE61378}" dt="2022-02-19T04:25:01.708" v="224"/>
          <ac:spMkLst>
            <pc:docMk/>
            <pc:sldMk cId="822875929" sldId="315"/>
            <ac:spMk id="9" creationId="{8FC9BE17-9A7B-462D-AE50-3D8777387304}"/>
          </ac:spMkLst>
        </pc:spChg>
        <pc:spChg chg="del">
          <ac:chgData name="Star" userId="9bf95e6c182bec51" providerId="LiveId" clId="{8B247084-31BB-47D9-8DEC-B22E8CE61378}" dt="2022-02-19T04:25:01.708" v="224"/>
          <ac:spMkLst>
            <pc:docMk/>
            <pc:sldMk cId="822875929" sldId="315"/>
            <ac:spMk id="11" creationId="{3EBE8569-6AEC-4B8C-8D53-2DE337CDBA65}"/>
          </ac:spMkLst>
        </pc:spChg>
        <pc:spChg chg="del">
          <ac:chgData name="Star" userId="9bf95e6c182bec51" providerId="LiveId" clId="{8B247084-31BB-47D9-8DEC-B22E8CE61378}" dt="2022-02-19T04:25:01.708" v="224"/>
          <ac:spMkLst>
            <pc:docMk/>
            <pc:sldMk cId="822875929" sldId="315"/>
            <ac:spMk id="13" creationId="{55D4142C-5077-457F-A6AD-3FECFDB39685}"/>
          </ac:spMkLst>
        </pc:spChg>
        <pc:spChg chg="del">
          <ac:chgData name="Star" userId="9bf95e6c182bec51" providerId="LiveId" clId="{8B247084-31BB-47D9-8DEC-B22E8CE61378}" dt="2022-02-19T04:25:01.708" v="224"/>
          <ac:spMkLst>
            <pc:docMk/>
            <pc:sldMk cId="822875929" sldId="315"/>
            <ac:spMk id="15" creationId="{7A5F0580-5EE9-419F-96EE-B6529EF6E7D0}"/>
          </ac:spMkLst>
        </pc:spChg>
        <pc:picChg chg="mod">
          <ac:chgData name="Star" userId="9bf95e6c182bec51" providerId="LiveId" clId="{8B247084-31BB-47D9-8DEC-B22E8CE61378}" dt="2022-02-21T01:27:48.086" v="995" actId="14100"/>
          <ac:picMkLst>
            <pc:docMk/>
            <pc:sldMk cId="822875929" sldId="315"/>
            <ac:picMk id="3" creationId="{00000000-0000-0000-0000-000000000000}"/>
          </ac:picMkLst>
        </pc:picChg>
      </pc:sldChg>
      <pc:sldChg chg="delSp modSp add mod setBg delDesignElem">
        <pc:chgData name="Star" userId="9bf95e6c182bec51" providerId="LiveId" clId="{8B247084-31BB-47D9-8DEC-B22E8CE61378}" dt="2022-02-21T01:43:21.028" v="1309" actId="20577"/>
        <pc:sldMkLst>
          <pc:docMk/>
          <pc:sldMk cId="4133689326" sldId="316"/>
        </pc:sldMkLst>
        <pc:spChg chg="mod">
          <ac:chgData name="Star" userId="9bf95e6c182bec51" providerId="LiveId" clId="{8B247084-31BB-47D9-8DEC-B22E8CE61378}" dt="2022-02-21T01:41:30.115" v="1247" actId="20577"/>
          <ac:spMkLst>
            <pc:docMk/>
            <pc:sldMk cId="4133689326" sldId="316"/>
            <ac:spMk id="2" creationId="{00000000-0000-0000-0000-000000000000}"/>
          </ac:spMkLst>
        </pc:spChg>
        <pc:spChg chg="mod">
          <ac:chgData name="Star" userId="9bf95e6c182bec51" providerId="LiveId" clId="{8B247084-31BB-47D9-8DEC-B22E8CE61378}" dt="2022-02-21T01:43:21.028" v="1309" actId="20577"/>
          <ac:spMkLst>
            <pc:docMk/>
            <pc:sldMk cId="4133689326" sldId="316"/>
            <ac:spMk id="5" creationId="{00000000-0000-0000-0000-000000000000}"/>
          </ac:spMkLst>
        </pc:spChg>
        <pc:spChg chg="del">
          <ac:chgData name="Star" userId="9bf95e6c182bec51" providerId="LiveId" clId="{8B247084-31BB-47D9-8DEC-B22E8CE61378}" dt="2022-02-19T04:28:15.014" v="228"/>
          <ac:spMkLst>
            <pc:docMk/>
            <pc:sldMk cId="4133689326" sldId="316"/>
            <ac:spMk id="16" creationId="{CF62D2A7-8207-488C-9F46-316BA81A16C8}"/>
          </ac:spMkLst>
        </pc:spChg>
      </pc:sldChg>
      <pc:sldChg chg="addSp delSp modSp add mod setBg delDesignElem">
        <pc:chgData name="Star" userId="9bf95e6c182bec51" providerId="LiveId" clId="{8B247084-31BB-47D9-8DEC-B22E8CE61378}" dt="2022-02-21T02:42:14.344" v="1454" actId="255"/>
        <pc:sldMkLst>
          <pc:docMk/>
          <pc:sldMk cId="1763131928" sldId="317"/>
        </pc:sldMkLst>
        <pc:spChg chg="mod">
          <ac:chgData name="Star" userId="9bf95e6c182bec51" providerId="LiveId" clId="{8B247084-31BB-47D9-8DEC-B22E8CE61378}" dt="2022-02-21T02:41:35.599" v="1452" actId="26606"/>
          <ac:spMkLst>
            <pc:docMk/>
            <pc:sldMk cId="1763131928" sldId="317"/>
            <ac:spMk id="2" creationId="{00000000-0000-0000-0000-000000000000}"/>
          </ac:spMkLst>
        </pc:spChg>
        <pc:spChg chg="mod">
          <ac:chgData name="Star" userId="9bf95e6c182bec51" providerId="LiveId" clId="{8B247084-31BB-47D9-8DEC-B22E8CE61378}" dt="2022-02-21T02:42:14.344" v="1454" actId="255"/>
          <ac:spMkLst>
            <pc:docMk/>
            <pc:sldMk cId="1763131928" sldId="317"/>
            <ac:spMk id="5" creationId="{00000000-0000-0000-0000-000000000000}"/>
          </ac:spMkLst>
        </pc:spChg>
        <pc:spChg chg="add del">
          <ac:chgData name="Star" userId="9bf95e6c182bec51" providerId="LiveId" clId="{8B247084-31BB-47D9-8DEC-B22E8CE61378}" dt="2022-02-21T02:41:35.599" v="1452" actId="26606"/>
          <ac:spMkLst>
            <pc:docMk/>
            <pc:sldMk cId="1763131928" sldId="317"/>
            <ac:spMk id="10" creationId="{3CD9DF72-87A3-404E-A828-84CBF11A8303}"/>
          </ac:spMkLst>
        </pc:spChg>
        <pc:spChg chg="add">
          <ac:chgData name="Star" userId="9bf95e6c182bec51" providerId="LiveId" clId="{8B247084-31BB-47D9-8DEC-B22E8CE61378}" dt="2022-02-21T02:41:35.599" v="1452" actId="26606"/>
          <ac:spMkLst>
            <pc:docMk/>
            <pc:sldMk cId="1763131928" sldId="317"/>
            <ac:spMk id="17" creationId="{04812C46-200A-4DEB-A05E-3ED6C68C2387}"/>
          </ac:spMkLst>
        </pc:spChg>
        <pc:spChg chg="add">
          <ac:chgData name="Star" userId="9bf95e6c182bec51" providerId="LiveId" clId="{8B247084-31BB-47D9-8DEC-B22E8CE61378}" dt="2022-02-21T02:41:35.599" v="1452" actId="26606"/>
          <ac:spMkLst>
            <pc:docMk/>
            <pc:sldMk cId="1763131928" sldId="317"/>
            <ac:spMk id="19" creationId="{D1EA859B-E555-4109-94F3-6700E046E008}"/>
          </ac:spMkLst>
        </pc:spChg>
        <pc:spChg chg="del">
          <ac:chgData name="Star" userId="9bf95e6c182bec51" providerId="LiveId" clId="{8B247084-31BB-47D9-8DEC-B22E8CE61378}" dt="2022-02-19T04:29:58.822" v="230"/>
          <ac:spMkLst>
            <pc:docMk/>
            <pc:sldMk cId="1763131928" sldId="317"/>
            <ac:spMk id="59" creationId="{2B566528-1B12-4246-9431-5C2D7D081168}"/>
          </ac:spMkLst>
        </pc:spChg>
        <pc:spChg chg="del">
          <ac:chgData name="Star" userId="9bf95e6c182bec51" providerId="LiveId" clId="{8B247084-31BB-47D9-8DEC-B22E8CE61378}" dt="2022-02-19T04:29:58.822" v="230"/>
          <ac:spMkLst>
            <pc:docMk/>
            <pc:sldMk cId="1763131928" sldId="317"/>
            <ac:spMk id="60" creationId="{2E80C965-DB6D-4F81-9E9E-B027384D0BD6}"/>
          </ac:spMkLst>
        </pc:spChg>
        <pc:spChg chg="del">
          <ac:chgData name="Star" userId="9bf95e6c182bec51" providerId="LiveId" clId="{8B247084-31BB-47D9-8DEC-B22E8CE61378}" dt="2022-02-19T04:29:58.822" v="230"/>
          <ac:spMkLst>
            <pc:docMk/>
            <pc:sldMk cId="1763131928" sldId="317"/>
            <ac:spMk id="61" creationId="{A580F890-B085-4E95-96AA-55AEBEC5CE6E}"/>
          </ac:spMkLst>
        </pc:spChg>
        <pc:spChg chg="del">
          <ac:chgData name="Star" userId="9bf95e6c182bec51" providerId="LiveId" clId="{8B247084-31BB-47D9-8DEC-B22E8CE61378}" dt="2022-02-19T04:29:58.822" v="230"/>
          <ac:spMkLst>
            <pc:docMk/>
            <pc:sldMk cId="1763131928" sldId="317"/>
            <ac:spMk id="62" creationId="{D3F51FEB-38FB-4F6C-9F7B-2F2AFAB65463}"/>
          </ac:spMkLst>
        </pc:spChg>
        <pc:spChg chg="del">
          <ac:chgData name="Star" userId="9bf95e6c182bec51" providerId="LiveId" clId="{8B247084-31BB-47D9-8DEC-B22E8CE61378}" dt="2022-02-19T04:29:58.822" v="230"/>
          <ac:spMkLst>
            <pc:docMk/>
            <pc:sldMk cId="1763131928" sldId="317"/>
            <ac:spMk id="63" creationId="{1E547BA6-BAE0-43BB-A7CA-60F69CE252F0}"/>
          </ac:spMkLst>
        </pc:spChg>
        <pc:picChg chg="add mod ord">
          <ac:chgData name="Star" userId="9bf95e6c182bec51" providerId="LiveId" clId="{8B247084-31BB-47D9-8DEC-B22E8CE61378}" dt="2022-02-21T02:41:35.599" v="1452" actId="26606"/>
          <ac:picMkLst>
            <pc:docMk/>
            <pc:sldMk cId="1763131928" sldId="317"/>
            <ac:picMk id="4" creationId="{1B0A33CB-2233-40E7-BF47-34752AD41D1B}"/>
          </ac:picMkLst>
        </pc:picChg>
        <pc:cxnChg chg="add del">
          <ac:chgData name="Star" userId="9bf95e6c182bec51" providerId="LiveId" clId="{8B247084-31BB-47D9-8DEC-B22E8CE61378}" dt="2022-02-21T02:41:35.599" v="1452" actId="26606"/>
          <ac:cxnSpMkLst>
            <pc:docMk/>
            <pc:sldMk cId="1763131928" sldId="317"/>
            <ac:cxnSpMk id="12" creationId="{20E3A342-4D61-4E3F-AF90-1AB42AEB96CC}"/>
          </ac:cxnSpMkLst>
        </pc:cxnChg>
      </pc:sldChg>
      <pc:sldChg chg="delSp add del setBg delDesignElem">
        <pc:chgData name="Star" userId="9bf95e6c182bec51" providerId="LiveId" clId="{8B247084-31BB-47D9-8DEC-B22E8CE61378}" dt="2022-02-21T02:30:45.413" v="1382" actId="2696"/>
        <pc:sldMkLst>
          <pc:docMk/>
          <pc:sldMk cId="2182793968" sldId="318"/>
        </pc:sldMkLst>
        <pc:cxnChg chg="del">
          <ac:chgData name="Star" userId="9bf95e6c182bec51" providerId="LiveId" clId="{8B247084-31BB-47D9-8DEC-B22E8CE61378}" dt="2022-02-21T02:30:41.052" v="1381"/>
          <ac:cxnSpMkLst>
            <pc:docMk/>
            <pc:sldMk cId="2182793968" sldId="318"/>
            <ac:cxnSpMk id="12" creationId="{A7F400EE-A8A5-48AF-B4D6-291B52C6F0B0}"/>
          </ac:cxnSpMkLst>
        </pc:cxnChg>
      </pc:sldChg>
      <pc:sldChg chg="modSp add mod">
        <pc:chgData name="Star" userId="9bf95e6c182bec51" providerId="LiveId" clId="{8B247084-31BB-47D9-8DEC-B22E8CE61378}" dt="2022-02-21T02:43:11.359" v="1473" actId="20577"/>
        <pc:sldMkLst>
          <pc:docMk/>
          <pc:sldMk cId="2356810752" sldId="318"/>
        </pc:sldMkLst>
        <pc:spChg chg="mod">
          <ac:chgData name="Star" userId="9bf95e6c182bec51" providerId="LiveId" clId="{8B247084-31BB-47D9-8DEC-B22E8CE61378}" dt="2022-02-21T02:43:11.359" v="1473" actId="20577"/>
          <ac:spMkLst>
            <pc:docMk/>
            <pc:sldMk cId="2356810752" sldId="318"/>
            <ac:spMk id="5" creationId="{9145F1AC-F47B-4B79-8923-DF591E96CCD9}"/>
          </ac:spMkLst>
        </pc:spChg>
      </pc:sldChg>
      <pc:sldChg chg="addSp delSp modSp new del mod ord setBg modClrScheme chgLayout">
        <pc:chgData name="Star" userId="9bf95e6c182bec51" providerId="LiveId" clId="{8B247084-31BB-47D9-8DEC-B22E8CE61378}" dt="2022-02-21T02:27:35.445" v="1372" actId="2696"/>
        <pc:sldMkLst>
          <pc:docMk/>
          <pc:sldMk cId="3809545633" sldId="318"/>
        </pc:sldMkLst>
        <pc:spChg chg="mod ord">
          <ac:chgData name="Star" userId="9bf95e6c182bec51" providerId="LiveId" clId="{8B247084-31BB-47D9-8DEC-B22E8CE61378}" dt="2022-02-19T04:44:22.725" v="823" actId="26606"/>
          <ac:spMkLst>
            <pc:docMk/>
            <pc:sldMk cId="3809545633" sldId="318"/>
            <ac:spMk id="2" creationId="{7453F38F-5E45-4A3B-B6FA-1AB2CA4B8C3A}"/>
          </ac:spMkLst>
        </pc:spChg>
        <pc:spChg chg="add mod ord">
          <ac:chgData name="Star" userId="9bf95e6c182bec51" providerId="LiveId" clId="{8B247084-31BB-47D9-8DEC-B22E8CE61378}" dt="2022-02-20T18:29:23.862" v="871" actId="20577"/>
          <ac:spMkLst>
            <pc:docMk/>
            <pc:sldMk cId="3809545633" sldId="318"/>
            <ac:spMk id="3" creationId="{31F7B004-E903-4340-8E3C-DE09887CE8D0}"/>
          </ac:spMkLst>
        </pc:spChg>
        <pc:spChg chg="add del mod ord">
          <ac:chgData name="Star" userId="9bf95e6c182bec51" providerId="LiveId" clId="{8B247084-31BB-47D9-8DEC-B22E8CE61378}" dt="2022-02-19T04:44:05.857" v="820" actId="931"/>
          <ac:spMkLst>
            <pc:docMk/>
            <pc:sldMk cId="3809545633" sldId="318"/>
            <ac:spMk id="4" creationId="{54F54F19-4BDE-433E-B6EA-C1E08D76C69E}"/>
          </ac:spMkLst>
        </pc:spChg>
        <pc:spChg chg="add mod ord">
          <ac:chgData name="Star" userId="9bf95e6c182bec51" providerId="LiveId" clId="{8B247084-31BB-47D9-8DEC-B22E8CE61378}" dt="2022-02-19T04:45:36.365" v="829" actId="14100"/>
          <ac:spMkLst>
            <pc:docMk/>
            <pc:sldMk cId="3809545633" sldId="318"/>
            <ac:spMk id="5" creationId="{9145F1AC-F47B-4B79-8923-DF591E96CCD9}"/>
          </ac:spMkLst>
        </pc:spChg>
        <pc:picChg chg="add mod ord">
          <ac:chgData name="Star" userId="9bf95e6c182bec51" providerId="LiveId" clId="{8B247084-31BB-47D9-8DEC-B22E8CE61378}" dt="2022-02-19T04:44:22.725" v="823" actId="26606"/>
          <ac:picMkLst>
            <pc:docMk/>
            <pc:sldMk cId="3809545633" sldId="318"/>
            <ac:picMk id="7" creationId="{43F62BB0-E6A4-4C53-8F25-2D822BE49FB6}"/>
          </ac:picMkLst>
        </pc:picChg>
        <pc:cxnChg chg="add">
          <ac:chgData name="Star" userId="9bf95e6c182bec51" providerId="LiveId" clId="{8B247084-31BB-47D9-8DEC-B22E8CE61378}" dt="2022-02-19T04:44:22.725" v="823" actId="26606"/>
          <ac:cxnSpMkLst>
            <pc:docMk/>
            <pc:sldMk cId="3809545633" sldId="318"/>
            <ac:cxnSpMk id="12" creationId="{A7F400EE-A8A5-48AF-B4D6-291B52C6F0B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B73FC9-763F-4151-A787-C2ECD35C8A79}" type="datetimeFigureOut">
              <a:rPr lang="en-US" smtClean="0"/>
              <a:t>3/2/2022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49A812-549A-47E6-8C72-E027EFA47D79}" type="slidenum">
              <a:rPr lang="en-US" smtClean="0"/>
              <a:t>‹#›</a:t>
            </a:fld>
            <a:endParaRPr lang="en-US"/>
          </a:p>
        </p:txBody>
      </p:sp>
    </p:spTree>
    <p:extLst>
      <p:ext uri="{BB962C8B-B14F-4D97-AF65-F5344CB8AC3E}">
        <p14:creationId xmlns:p14="http://schemas.microsoft.com/office/powerpoint/2010/main" val="171425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49A812-549A-47E6-8C72-E027EFA47D79}" type="slidenum">
              <a:rPr lang="en-US" smtClean="0"/>
              <a:t>37</a:t>
            </a:fld>
            <a:endParaRPr lang="en-US"/>
          </a:p>
        </p:txBody>
      </p:sp>
    </p:spTree>
    <p:extLst>
      <p:ext uri="{BB962C8B-B14F-4D97-AF65-F5344CB8AC3E}">
        <p14:creationId xmlns:p14="http://schemas.microsoft.com/office/powerpoint/2010/main" val="2560240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B0F6999-A3D2-4612-936A-1B82335A95EB}" type="datetime1">
              <a:rPr lang="en-US" smtClean="0"/>
              <a:t>3/2/2022</a:t>
            </a:fld>
            <a:endParaRPr lang="en-US"/>
          </a:p>
        </p:txBody>
      </p:sp>
      <p:sp>
        <p:nvSpPr>
          <p:cNvPr id="5" name="Footer Placeholder 4"/>
          <p:cNvSpPr>
            <a:spLocks noGrp="1"/>
          </p:cNvSpPr>
          <p:nvPr>
            <p:ph type="ftr" sz="quarter" idx="11"/>
          </p:nvPr>
        </p:nvSpPr>
        <p:spPr/>
        <p:txBody>
          <a:bodyPr/>
          <a:lstStyle/>
          <a:p>
            <a:r>
              <a:rPr lang="en-US"/>
              <a:t>Copyright Kathy Forest 2017</a:t>
            </a:r>
          </a:p>
        </p:txBody>
      </p:sp>
      <p:sp>
        <p:nvSpPr>
          <p:cNvPr id="6" name="Slide Number Placeholder 5"/>
          <p:cNvSpPr>
            <a:spLocks noGrp="1"/>
          </p:cNvSpPr>
          <p:nvPr>
            <p:ph type="sldNum" sz="quarter" idx="12"/>
          </p:nvPr>
        </p:nvSpPr>
        <p:spPr/>
        <p:txBody>
          <a:bodyPr/>
          <a:lstStyle/>
          <a:p>
            <a:fld id="{0DEDEDC9-579C-4DEA-A91B-701C378F5A88}" type="slidenum">
              <a:rPr lang="en-US" smtClean="0"/>
              <a:t>‹#›</a:t>
            </a:fld>
            <a:endParaRPr lang="en-US"/>
          </a:p>
        </p:txBody>
      </p:sp>
    </p:spTree>
    <p:extLst>
      <p:ext uri="{BB962C8B-B14F-4D97-AF65-F5344CB8AC3E}">
        <p14:creationId xmlns:p14="http://schemas.microsoft.com/office/powerpoint/2010/main" val="3026119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6F3292-48C2-4F9A-802B-1341B9877E91}" type="datetime1">
              <a:rPr lang="en-US" smtClean="0"/>
              <a:t>3/2/2022</a:t>
            </a:fld>
            <a:endParaRPr lang="en-US"/>
          </a:p>
        </p:txBody>
      </p:sp>
      <p:sp>
        <p:nvSpPr>
          <p:cNvPr id="5" name="Footer Placeholder 4"/>
          <p:cNvSpPr>
            <a:spLocks noGrp="1"/>
          </p:cNvSpPr>
          <p:nvPr>
            <p:ph type="ftr" sz="quarter" idx="11"/>
          </p:nvPr>
        </p:nvSpPr>
        <p:spPr/>
        <p:txBody>
          <a:bodyPr/>
          <a:lstStyle/>
          <a:p>
            <a:r>
              <a:rPr lang="en-US"/>
              <a:t>Copyright Kathy Forest 2017</a:t>
            </a:r>
          </a:p>
        </p:txBody>
      </p:sp>
      <p:sp>
        <p:nvSpPr>
          <p:cNvPr id="6" name="Slide Number Placeholder 5"/>
          <p:cNvSpPr>
            <a:spLocks noGrp="1"/>
          </p:cNvSpPr>
          <p:nvPr>
            <p:ph type="sldNum" sz="quarter" idx="12"/>
          </p:nvPr>
        </p:nvSpPr>
        <p:spPr/>
        <p:txBody>
          <a:bodyPr/>
          <a:lstStyle/>
          <a:p>
            <a:fld id="{0DEDEDC9-579C-4DEA-A91B-701C378F5A88}" type="slidenum">
              <a:rPr lang="en-US" smtClean="0"/>
              <a:t>‹#›</a:t>
            </a:fld>
            <a:endParaRPr lang="en-US"/>
          </a:p>
        </p:txBody>
      </p:sp>
    </p:spTree>
    <p:extLst>
      <p:ext uri="{BB962C8B-B14F-4D97-AF65-F5344CB8AC3E}">
        <p14:creationId xmlns:p14="http://schemas.microsoft.com/office/powerpoint/2010/main" val="3319969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4AD48A-53D9-4129-8719-E1FED4AA5F2B}" type="datetime1">
              <a:rPr lang="en-US" smtClean="0"/>
              <a:t>3/2/2022</a:t>
            </a:fld>
            <a:endParaRPr lang="en-US"/>
          </a:p>
        </p:txBody>
      </p:sp>
      <p:sp>
        <p:nvSpPr>
          <p:cNvPr id="5" name="Footer Placeholder 4"/>
          <p:cNvSpPr>
            <a:spLocks noGrp="1"/>
          </p:cNvSpPr>
          <p:nvPr>
            <p:ph type="ftr" sz="quarter" idx="11"/>
          </p:nvPr>
        </p:nvSpPr>
        <p:spPr/>
        <p:txBody>
          <a:bodyPr/>
          <a:lstStyle/>
          <a:p>
            <a:r>
              <a:rPr lang="en-US"/>
              <a:t>Copyright Kathy Forest 2017</a:t>
            </a:r>
          </a:p>
        </p:txBody>
      </p:sp>
      <p:sp>
        <p:nvSpPr>
          <p:cNvPr id="6" name="Slide Number Placeholder 5"/>
          <p:cNvSpPr>
            <a:spLocks noGrp="1"/>
          </p:cNvSpPr>
          <p:nvPr>
            <p:ph type="sldNum" sz="quarter" idx="12"/>
          </p:nvPr>
        </p:nvSpPr>
        <p:spPr/>
        <p:txBody>
          <a:bodyPr/>
          <a:lstStyle/>
          <a:p>
            <a:fld id="{0DEDEDC9-579C-4DEA-A91B-701C378F5A88}" type="slidenum">
              <a:rPr lang="en-US" smtClean="0"/>
              <a:t>‹#›</a:t>
            </a:fld>
            <a:endParaRPr lang="en-US"/>
          </a:p>
        </p:txBody>
      </p:sp>
    </p:spTree>
    <p:extLst>
      <p:ext uri="{BB962C8B-B14F-4D97-AF65-F5344CB8AC3E}">
        <p14:creationId xmlns:p14="http://schemas.microsoft.com/office/powerpoint/2010/main" val="2683415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368921-D29C-4B17-A4DD-B219D79CE0F7}" type="datetime1">
              <a:rPr lang="en-US" smtClean="0"/>
              <a:t>3/2/2022</a:t>
            </a:fld>
            <a:endParaRPr lang="en-US"/>
          </a:p>
        </p:txBody>
      </p:sp>
      <p:sp>
        <p:nvSpPr>
          <p:cNvPr id="5" name="Footer Placeholder 4"/>
          <p:cNvSpPr>
            <a:spLocks noGrp="1"/>
          </p:cNvSpPr>
          <p:nvPr>
            <p:ph type="ftr" sz="quarter" idx="11"/>
          </p:nvPr>
        </p:nvSpPr>
        <p:spPr/>
        <p:txBody>
          <a:bodyPr/>
          <a:lstStyle/>
          <a:p>
            <a:r>
              <a:rPr lang="en-US"/>
              <a:t>Copyright Kathy Forest 2017</a:t>
            </a:r>
          </a:p>
        </p:txBody>
      </p:sp>
      <p:sp>
        <p:nvSpPr>
          <p:cNvPr id="6" name="Slide Number Placeholder 5"/>
          <p:cNvSpPr>
            <a:spLocks noGrp="1"/>
          </p:cNvSpPr>
          <p:nvPr>
            <p:ph type="sldNum" sz="quarter" idx="12"/>
          </p:nvPr>
        </p:nvSpPr>
        <p:spPr/>
        <p:txBody>
          <a:bodyPr/>
          <a:lstStyle/>
          <a:p>
            <a:fld id="{0DEDEDC9-579C-4DEA-A91B-701C378F5A88}" type="slidenum">
              <a:rPr lang="en-US" smtClean="0"/>
              <a:t>‹#›</a:t>
            </a:fld>
            <a:endParaRPr lang="en-US"/>
          </a:p>
        </p:txBody>
      </p:sp>
    </p:spTree>
    <p:extLst>
      <p:ext uri="{BB962C8B-B14F-4D97-AF65-F5344CB8AC3E}">
        <p14:creationId xmlns:p14="http://schemas.microsoft.com/office/powerpoint/2010/main" val="835197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FAC2FE-21CF-4ECC-9BCD-C9E5DFA71980}" type="datetime1">
              <a:rPr lang="en-US" smtClean="0"/>
              <a:t>3/2/2022</a:t>
            </a:fld>
            <a:endParaRPr lang="en-US"/>
          </a:p>
        </p:txBody>
      </p:sp>
      <p:sp>
        <p:nvSpPr>
          <p:cNvPr id="5" name="Footer Placeholder 4"/>
          <p:cNvSpPr>
            <a:spLocks noGrp="1"/>
          </p:cNvSpPr>
          <p:nvPr>
            <p:ph type="ftr" sz="quarter" idx="11"/>
          </p:nvPr>
        </p:nvSpPr>
        <p:spPr/>
        <p:txBody>
          <a:bodyPr/>
          <a:lstStyle/>
          <a:p>
            <a:r>
              <a:rPr lang="en-US"/>
              <a:t>Copyright Kathy Forest 2017</a:t>
            </a:r>
          </a:p>
        </p:txBody>
      </p:sp>
      <p:sp>
        <p:nvSpPr>
          <p:cNvPr id="6" name="Slide Number Placeholder 5"/>
          <p:cNvSpPr>
            <a:spLocks noGrp="1"/>
          </p:cNvSpPr>
          <p:nvPr>
            <p:ph type="sldNum" sz="quarter" idx="12"/>
          </p:nvPr>
        </p:nvSpPr>
        <p:spPr/>
        <p:txBody>
          <a:bodyPr/>
          <a:lstStyle/>
          <a:p>
            <a:fld id="{0DEDEDC9-579C-4DEA-A91B-701C378F5A88}" type="slidenum">
              <a:rPr lang="en-US" smtClean="0"/>
              <a:t>‹#›</a:t>
            </a:fld>
            <a:endParaRPr lang="en-US"/>
          </a:p>
        </p:txBody>
      </p:sp>
    </p:spTree>
    <p:extLst>
      <p:ext uri="{BB962C8B-B14F-4D97-AF65-F5344CB8AC3E}">
        <p14:creationId xmlns:p14="http://schemas.microsoft.com/office/powerpoint/2010/main" val="39820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465542-D6EB-4326-A214-BE3950DAF3E3}" type="datetime1">
              <a:rPr lang="en-US" smtClean="0"/>
              <a:t>3/2/2022</a:t>
            </a:fld>
            <a:endParaRPr lang="en-US"/>
          </a:p>
        </p:txBody>
      </p:sp>
      <p:sp>
        <p:nvSpPr>
          <p:cNvPr id="6" name="Footer Placeholder 5"/>
          <p:cNvSpPr>
            <a:spLocks noGrp="1"/>
          </p:cNvSpPr>
          <p:nvPr>
            <p:ph type="ftr" sz="quarter" idx="11"/>
          </p:nvPr>
        </p:nvSpPr>
        <p:spPr/>
        <p:txBody>
          <a:bodyPr/>
          <a:lstStyle/>
          <a:p>
            <a:r>
              <a:rPr lang="en-US"/>
              <a:t>Copyright Kathy Forest 2017</a:t>
            </a:r>
          </a:p>
        </p:txBody>
      </p:sp>
      <p:sp>
        <p:nvSpPr>
          <p:cNvPr id="7" name="Slide Number Placeholder 6"/>
          <p:cNvSpPr>
            <a:spLocks noGrp="1"/>
          </p:cNvSpPr>
          <p:nvPr>
            <p:ph type="sldNum" sz="quarter" idx="12"/>
          </p:nvPr>
        </p:nvSpPr>
        <p:spPr/>
        <p:txBody>
          <a:bodyPr/>
          <a:lstStyle/>
          <a:p>
            <a:fld id="{0DEDEDC9-579C-4DEA-A91B-701C378F5A88}" type="slidenum">
              <a:rPr lang="en-US" smtClean="0"/>
              <a:t>‹#›</a:t>
            </a:fld>
            <a:endParaRPr lang="en-US"/>
          </a:p>
        </p:txBody>
      </p:sp>
    </p:spTree>
    <p:extLst>
      <p:ext uri="{BB962C8B-B14F-4D97-AF65-F5344CB8AC3E}">
        <p14:creationId xmlns:p14="http://schemas.microsoft.com/office/powerpoint/2010/main" val="1689589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2F5D02-CB79-4F1A-9C97-869BE18F41F9}" type="datetime1">
              <a:rPr lang="en-US" smtClean="0"/>
              <a:t>3/2/2022</a:t>
            </a:fld>
            <a:endParaRPr lang="en-US"/>
          </a:p>
        </p:txBody>
      </p:sp>
      <p:sp>
        <p:nvSpPr>
          <p:cNvPr id="8" name="Footer Placeholder 7"/>
          <p:cNvSpPr>
            <a:spLocks noGrp="1"/>
          </p:cNvSpPr>
          <p:nvPr>
            <p:ph type="ftr" sz="quarter" idx="11"/>
          </p:nvPr>
        </p:nvSpPr>
        <p:spPr/>
        <p:txBody>
          <a:bodyPr/>
          <a:lstStyle/>
          <a:p>
            <a:r>
              <a:rPr lang="en-US"/>
              <a:t>Copyright Kathy Forest 2017</a:t>
            </a:r>
          </a:p>
        </p:txBody>
      </p:sp>
      <p:sp>
        <p:nvSpPr>
          <p:cNvPr id="9" name="Slide Number Placeholder 8"/>
          <p:cNvSpPr>
            <a:spLocks noGrp="1"/>
          </p:cNvSpPr>
          <p:nvPr>
            <p:ph type="sldNum" sz="quarter" idx="12"/>
          </p:nvPr>
        </p:nvSpPr>
        <p:spPr/>
        <p:txBody>
          <a:bodyPr/>
          <a:lstStyle/>
          <a:p>
            <a:fld id="{0DEDEDC9-579C-4DEA-A91B-701C378F5A88}" type="slidenum">
              <a:rPr lang="en-US" smtClean="0"/>
              <a:t>‹#›</a:t>
            </a:fld>
            <a:endParaRPr lang="en-US"/>
          </a:p>
        </p:txBody>
      </p:sp>
    </p:spTree>
    <p:extLst>
      <p:ext uri="{BB962C8B-B14F-4D97-AF65-F5344CB8AC3E}">
        <p14:creationId xmlns:p14="http://schemas.microsoft.com/office/powerpoint/2010/main" val="2786234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ACF126-2776-4DAA-A2F8-04BE93B660B3}" type="datetime1">
              <a:rPr lang="en-US" smtClean="0"/>
              <a:t>3/2/2022</a:t>
            </a:fld>
            <a:endParaRPr lang="en-US"/>
          </a:p>
        </p:txBody>
      </p:sp>
      <p:sp>
        <p:nvSpPr>
          <p:cNvPr id="4" name="Footer Placeholder 3"/>
          <p:cNvSpPr>
            <a:spLocks noGrp="1"/>
          </p:cNvSpPr>
          <p:nvPr>
            <p:ph type="ftr" sz="quarter" idx="11"/>
          </p:nvPr>
        </p:nvSpPr>
        <p:spPr/>
        <p:txBody>
          <a:bodyPr/>
          <a:lstStyle/>
          <a:p>
            <a:r>
              <a:rPr lang="en-US"/>
              <a:t>Copyright Kathy Forest 2017</a:t>
            </a:r>
          </a:p>
        </p:txBody>
      </p:sp>
      <p:sp>
        <p:nvSpPr>
          <p:cNvPr id="5" name="Slide Number Placeholder 4"/>
          <p:cNvSpPr>
            <a:spLocks noGrp="1"/>
          </p:cNvSpPr>
          <p:nvPr>
            <p:ph type="sldNum" sz="quarter" idx="12"/>
          </p:nvPr>
        </p:nvSpPr>
        <p:spPr/>
        <p:txBody>
          <a:bodyPr/>
          <a:lstStyle/>
          <a:p>
            <a:fld id="{0DEDEDC9-579C-4DEA-A91B-701C378F5A88}" type="slidenum">
              <a:rPr lang="en-US" smtClean="0"/>
              <a:t>‹#›</a:t>
            </a:fld>
            <a:endParaRPr lang="en-US"/>
          </a:p>
        </p:txBody>
      </p:sp>
    </p:spTree>
    <p:extLst>
      <p:ext uri="{BB962C8B-B14F-4D97-AF65-F5344CB8AC3E}">
        <p14:creationId xmlns:p14="http://schemas.microsoft.com/office/powerpoint/2010/main" val="3745714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22D713-D1CF-4E5D-A2EA-7CF8FB68DFC8}" type="datetime1">
              <a:rPr lang="en-US" smtClean="0"/>
              <a:t>3/2/2022</a:t>
            </a:fld>
            <a:endParaRPr lang="en-US"/>
          </a:p>
        </p:txBody>
      </p:sp>
      <p:sp>
        <p:nvSpPr>
          <p:cNvPr id="3" name="Footer Placeholder 2"/>
          <p:cNvSpPr>
            <a:spLocks noGrp="1"/>
          </p:cNvSpPr>
          <p:nvPr>
            <p:ph type="ftr" sz="quarter" idx="11"/>
          </p:nvPr>
        </p:nvSpPr>
        <p:spPr/>
        <p:txBody>
          <a:bodyPr/>
          <a:lstStyle/>
          <a:p>
            <a:r>
              <a:rPr lang="en-US"/>
              <a:t>Copyright Kathy Forest 2017</a:t>
            </a:r>
          </a:p>
        </p:txBody>
      </p:sp>
      <p:sp>
        <p:nvSpPr>
          <p:cNvPr id="4" name="Slide Number Placeholder 3"/>
          <p:cNvSpPr>
            <a:spLocks noGrp="1"/>
          </p:cNvSpPr>
          <p:nvPr>
            <p:ph type="sldNum" sz="quarter" idx="12"/>
          </p:nvPr>
        </p:nvSpPr>
        <p:spPr/>
        <p:txBody>
          <a:bodyPr/>
          <a:lstStyle/>
          <a:p>
            <a:fld id="{0DEDEDC9-579C-4DEA-A91B-701C378F5A88}" type="slidenum">
              <a:rPr lang="en-US" smtClean="0"/>
              <a:t>‹#›</a:t>
            </a:fld>
            <a:endParaRPr lang="en-US"/>
          </a:p>
        </p:txBody>
      </p:sp>
    </p:spTree>
    <p:extLst>
      <p:ext uri="{BB962C8B-B14F-4D97-AF65-F5344CB8AC3E}">
        <p14:creationId xmlns:p14="http://schemas.microsoft.com/office/powerpoint/2010/main" val="2905406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EC6E0F-1074-4F41-8D01-2E7AAC642C13}" type="datetime1">
              <a:rPr lang="en-US" smtClean="0"/>
              <a:t>3/2/2022</a:t>
            </a:fld>
            <a:endParaRPr lang="en-US"/>
          </a:p>
        </p:txBody>
      </p:sp>
      <p:sp>
        <p:nvSpPr>
          <p:cNvPr id="6" name="Footer Placeholder 5"/>
          <p:cNvSpPr>
            <a:spLocks noGrp="1"/>
          </p:cNvSpPr>
          <p:nvPr>
            <p:ph type="ftr" sz="quarter" idx="11"/>
          </p:nvPr>
        </p:nvSpPr>
        <p:spPr/>
        <p:txBody>
          <a:bodyPr/>
          <a:lstStyle/>
          <a:p>
            <a:r>
              <a:rPr lang="en-US"/>
              <a:t>Copyright Kathy Forest 2017</a:t>
            </a:r>
          </a:p>
        </p:txBody>
      </p:sp>
      <p:sp>
        <p:nvSpPr>
          <p:cNvPr id="7" name="Slide Number Placeholder 6"/>
          <p:cNvSpPr>
            <a:spLocks noGrp="1"/>
          </p:cNvSpPr>
          <p:nvPr>
            <p:ph type="sldNum" sz="quarter" idx="12"/>
          </p:nvPr>
        </p:nvSpPr>
        <p:spPr/>
        <p:txBody>
          <a:bodyPr/>
          <a:lstStyle/>
          <a:p>
            <a:fld id="{0DEDEDC9-579C-4DEA-A91B-701C378F5A88}" type="slidenum">
              <a:rPr lang="en-US" smtClean="0"/>
              <a:t>‹#›</a:t>
            </a:fld>
            <a:endParaRPr lang="en-US"/>
          </a:p>
        </p:txBody>
      </p:sp>
    </p:spTree>
    <p:extLst>
      <p:ext uri="{BB962C8B-B14F-4D97-AF65-F5344CB8AC3E}">
        <p14:creationId xmlns:p14="http://schemas.microsoft.com/office/powerpoint/2010/main" val="1262743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4B1455-11FB-4A25-A3C3-4A7323097F51}" type="datetime1">
              <a:rPr lang="en-US" smtClean="0"/>
              <a:t>3/2/2022</a:t>
            </a:fld>
            <a:endParaRPr lang="en-US"/>
          </a:p>
        </p:txBody>
      </p:sp>
      <p:sp>
        <p:nvSpPr>
          <p:cNvPr id="6" name="Footer Placeholder 5"/>
          <p:cNvSpPr>
            <a:spLocks noGrp="1"/>
          </p:cNvSpPr>
          <p:nvPr>
            <p:ph type="ftr" sz="quarter" idx="11"/>
          </p:nvPr>
        </p:nvSpPr>
        <p:spPr/>
        <p:txBody>
          <a:bodyPr/>
          <a:lstStyle/>
          <a:p>
            <a:r>
              <a:rPr lang="en-US"/>
              <a:t>Copyright Kathy Forest 2017</a:t>
            </a:r>
          </a:p>
        </p:txBody>
      </p:sp>
      <p:sp>
        <p:nvSpPr>
          <p:cNvPr id="7" name="Slide Number Placeholder 6"/>
          <p:cNvSpPr>
            <a:spLocks noGrp="1"/>
          </p:cNvSpPr>
          <p:nvPr>
            <p:ph type="sldNum" sz="quarter" idx="12"/>
          </p:nvPr>
        </p:nvSpPr>
        <p:spPr/>
        <p:txBody>
          <a:bodyPr/>
          <a:lstStyle/>
          <a:p>
            <a:fld id="{0DEDEDC9-579C-4DEA-A91B-701C378F5A88}" type="slidenum">
              <a:rPr lang="en-US" smtClean="0"/>
              <a:t>‹#›</a:t>
            </a:fld>
            <a:endParaRPr lang="en-US"/>
          </a:p>
        </p:txBody>
      </p:sp>
    </p:spTree>
    <p:extLst>
      <p:ext uri="{BB962C8B-B14F-4D97-AF65-F5344CB8AC3E}">
        <p14:creationId xmlns:p14="http://schemas.microsoft.com/office/powerpoint/2010/main" val="1744933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77198-FCF0-457C-8972-E682B0ADE78F}" type="datetime1">
              <a:rPr lang="en-US" smtClean="0"/>
              <a:t>3/2/2022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Copyright Kathy Forest 2017</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EDEDC9-579C-4DEA-A91B-701C378F5A88}" type="slidenum">
              <a:rPr lang="en-US" smtClean="0"/>
              <a:t>‹#›</a:t>
            </a:fld>
            <a:endParaRPr lang="en-US"/>
          </a:p>
        </p:txBody>
      </p:sp>
    </p:spTree>
    <p:extLst>
      <p:ext uri="{BB962C8B-B14F-4D97-AF65-F5344CB8AC3E}">
        <p14:creationId xmlns:p14="http://schemas.microsoft.com/office/powerpoint/2010/main" val="2851889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theconversation.com/vitamins-myths-facts-use-and-misuse-4135" TargetMode="External"/><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4152" y="4061658"/>
            <a:ext cx="10019981" cy="1323439"/>
          </a:xfrm>
          <a:prstGeom prst="rect">
            <a:avLst/>
          </a:prstGeom>
          <a:noFill/>
        </p:spPr>
        <p:txBody>
          <a:bodyPr wrap="square" rtlCol="0">
            <a:spAutoFit/>
          </a:bodyPr>
          <a:lstStyle/>
          <a:p>
            <a:r>
              <a:rPr lang="en-US" sz="4000" b="1" i="1" dirty="0">
                <a:solidFill>
                  <a:srgbClr val="002060"/>
                </a:solidFill>
                <a:latin typeface="Gabriola" panose="04040605051002020D02" pitchFamily="82" charset="0"/>
                <a:cs typeface="Estrangelo Edessa" panose="03080600000000000000" pitchFamily="66" charset="0"/>
              </a:rPr>
              <a:t>   Portal 0          Womb Wellness Sacred Waters             Class 1</a:t>
            </a:r>
          </a:p>
          <a:p>
            <a:pPr algn="ctr"/>
            <a:r>
              <a:rPr lang="en-US" sz="4000" b="1" i="1" dirty="0">
                <a:solidFill>
                  <a:srgbClr val="002060"/>
                </a:solidFill>
                <a:latin typeface="Gabriola" panose="04040605051002020D02" pitchFamily="82" charset="0"/>
                <a:cs typeface="Estrangelo Edessa" panose="03080600000000000000" pitchFamily="66" charset="0"/>
              </a:rPr>
              <a:t>with Star Thomas-Wyse</a:t>
            </a:r>
          </a:p>
        </p:txBody>
      </p:sp>
      <p:sp>
        <p:nvSpPr>
          <p:cNvPr id="3" name="Footer Placeholder 2"/>
          <p:cNvSpPr>
            <a:spLocks noGrp="1"/>
          </p:cNvSpPr>
          <p:nvPr>
            <p:ph type="ftr" sz="quarter" idx="11"/>
          </p:nvPr>
        </p:nvSpPr>
        <p:spPr/>
        <p:txBody>
          <a:bodyPr/>
          <a:lstStyle/>
          <a:p>
            <a:r>
              <a:rPr lang="en-US" dirty="0"/>
              <a:t>Copyright Star Thomas-Wyse 2022</a:t>
            </a:r>
          </a:p>
        </p:txBody>
      </p:sp>
      <p:pic>
        <p:nvPicPr>
          <p:cNvPr id="6" name="Picture 5" descr="Text&#10;&#10;Description automatically generated">
            <a:extLst>
              <a:ext uri="{FF2B5EF4-FFF2-40B4-BE49-F238E27FC236}">
                <a16:creationId xmlns:a16="http://schemas.microsoft.com/office/drawing/2014/main" id="{1272ADE1-04A1-4503-A7C6-211D4029B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5331" y="589539"/>
            <a:ext cx="8105775" cy="3000375"/>
          </a:xfrm>
          <a:prstGeom prst="rect">
            <a:avLst/>
          </a:prstGeom>
        </p:spPr>
      </p:pic>
    </p:spTree>
    <p:extLst>
      <p:ext uri="{BB962C8B-B14F-4D97-AF65-F5344CB8AC3E}">
        <p14:creationId xmlns:p14="http://schemas.microsoft.com/office/powerpoint/2010/main" val="1025359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7C8A802-B0F4-4407-8C92-88A29A8E7941}"/>
              </a:ext>
            </a:extLst>
          </p:cNvPr>
          <p:cNvSpPr>
            <a:spLocks noGrp="1"/>
          </p:cNvSpPr>
          <p:nvPr>
            <p:ph type="ftr" sz="quarter" idx="11"/>
          </p:nvPr>
        </p:nvSpPr>
        <p:spPr/>
        <p:txBody>
          <a:bodyPr/>
          <a:lstStyle/>
          <a:p>
            <a:r>
              <a:rPr lang="en-US" dirty="0"/>
              <a:t>Copyright Star Thomas-Wyse2022</a:t>
            </a:r>
          </a:p>
          <a:p>
            <a:endParaRPr lang="en-US" dirty="0"/>
          </a:p>
        </p:txBody>
      </p:sp>
      <p:pic>
        <p:nvPicPr>
          <p:cNvPr id="3" name="Picture 2" descr="A close up of text on a white background&#10;&#10;Description automatically generated">
            <a:extLst>
              <a:ext uri="{FF2B5EF4-FFF2-40B4-BE49-F238E27FC236}">
                <a16:creationId xmlns:a16="http://schemas.microsoft.com/office/drawing/2014/main" id="{EE3BBFFB-22E4-4310-A37F-58545BAD85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8367" y="776307"/>
            <a:ext cx="3500466" cy="4927912"/>
          </a:xfrm>
          <a:prstGeom prst="rect">
            <a:avLst/>
          </a:prstGeom>
          <a:ln>
            <a:noFill/>
          </a:ln>
          <a:effectLst>
            <a:softEdge rad="112500"/>
          </a:effectLst>
        </p:spPr>
      </p:pic>
      <p:sp>
        <p:nvSpPr>
          <p:cNvPr id="4" name="TextBox 3">
            <a:extLst>
              <a:ext uri="{FF2B5EF4-FFF2-40B4-BE49-F238E27FC236}">
                <a16:creationId xmlns:a16="http://schemas.microsoft.com/office/drawing/2014/main" id="{80DBD12E-A5B1-4356-B4FC-FA8283A55328}"/>
              </a:ext>
            </a:extLst>
          </p:cNvPr>
          <p:cNvSpPr txBox="1"/>
          <p:nvPr/>
        </p:nvSpPr>
        <p:spPr>
          <a:xfrm>
            <a:off x="6965261" y="1942473"/>
            <a:ext cx="4114800" cy="259558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2060"/>
                </a:solidFill>
                <a:effectLst/>
                <a:uFillTx/>
                <a:latin typeface="+mn-lt"/>
                <a:ea typeface="+mn-ea"/>
                <a:cs typeface="+mn-cs"/>
                <a:sym typeface="Helvetica Light"/>
              </a:rPr>
              <a:t>Suggested Homework:</a:t>
            </a:r>
          </a:p>
          <a:p>
            <a:pPr marL="285750" marR="0" indent="-28575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dirty="0">
                <a:solidFill>
                  <a:srgbClr val="002060"/>
                </a:solidFill>
              </a:rPr>
              <a:t>This book! There are many great books out there!!</a:t>
            </a:r>
          </a:p>
          <a:p>
            <a:pPr marL="285750" marR="0" indent="-28575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kumimoji="0" lang="en-US" b="0" i="0" u="none" strike="noStrike" cap="none" spc="0" normalizeH="0" baseline="0" dirty="0">
                <a:ln>
                  <a:noFill/>
                </a:ln>
                <a:solidFill>
                  <a:srgbClr val="002060"/>
                </a:solidFill>
                <a:effectLst/>
                <a:uFillTx/>
                <a:latin typeface="+mn-lt"/>
                <a:ea typeface="+mn-ea"/>
                <a:cs typeface="+mn-cs"/>
                <a:sym typeface="Helvetica Light"/>
              </a:rPr>
              <a:t>Begin Tracking your m</a:t>
            </a:r>
            <a:r>
              <a:rPr lang="en-US" dirty="0">
                <a:solidFill>
                  <a:srgbClr val="002060"/>
                </a:solidFill>
              </a:rPr>
              <a:t>enstrual cycle.</a:t>
            </a:r>
          </a:p>
          <a:p>
            <a:pPr marL="285750" marR="0" indent="-28575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kumimoji="0" lang="en-US" b="0" i="0" u="none" strike="noStrike" cap="none" spc="0" normalizeH="0" baseline="0" dirty="0">
                <a:ln>
                  <a:noFill/>
                </a:ln>
                <a:solidFill>
                  <a:srgbClr val="002060"/>
                </a:solidFill>
                <a:effectLst/>
                <a:uFillTx/>
                <a:latin typeface="+mn-lt"/>
                <a:ea typeface="+mn-ea"/>
                <a:cs typeface="+mn-cs"/>
                <a:sym typeface="Helvetica Light"/>
              </a:rPr>
              <a:t>Day 1 is the first day of </a:t>
            </a:r>
            <a:r>
              <a:rPr lang="en-US" dirty="0">
                <a:solidFill>
                  <a:srgbClr val="002060"/>
                </a:solidFill>
              </a:rPr>
              <a:t>bleeding.</a:t>
            </a:r>
          </a:p>
          <a:p>
            <a:pPr marL="285750" marR="0" indent="-28575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kumimoji="0" lang="en-US" b="0" i="0" u="none" strike="noStrike" cap="none" spc="0" normalizeH="0" baseline="0" dirty="0">
                <a:ln>
                  <a:noFill/>
                </a:ln>
                <a:solidFill>
                  <a:srgbClr val="002060"/>
                </a:solidFill>
                <a:effectLst/>
                <a:uFillTx/>
                <a:latin typeface="+mn-lt"/>
                <a:ea typeface="+mn-ea"/>
                <a:cs typeface="+mn-cs"/>
                <a:sym typeface="Helvetica Light"/>
              </a:rPr>
              <a:t>If you are no longer </a:t>
            </a:r>
            <a:r>
              <a:rPr lang="en-US" dirty="0">
                <a:solidFill>
                  <a:srgbClr val="002060"/>
                </a:solidFill>
              </a:rPr>
              <a:t>bleeding, start at</a:t>
            </a:r>
          </a:p>
          <a:p>
            <a:pPr marL="285750" marR="0" indent="-28575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dirty="0">
                <a:solidFill>
                  <a:srgbClr val="002060"/>
                </a:solidFill>
              </a:rPr>
              <a:t>New </a:t>
            </a:r>
            <a:r>
              <a:rPr kumimoji="0" lang="en-US" b="0" i="0" u="none" strike="noStrike" cap="none" spc="0" normalizeH="0" baseline="0" dirty="0">
                <a:ln>
                  <a:noFill/>
                </a:ln>
                <a:solidFill>
                  <a:srgbClr val="002060"/>
                </a:solidFill>
                <a:effectLst/>
                <a:uFillTx/>
                <a:latin typeface="+mn-lt"/>
                <a:ea typeface="+mn-ea"/>
                <a:cs typeface="+mn-cs"/>
                <a:sym typeface="Helvetica Light"/>
              </a:rPr>
              <a:t>Moon today March 2</a:t>
            </a:r>
            <a:r>
              <a:rPr kumimoji="0" lang="en-US" b="0" i="0" u="none" strike="noStrike" cap="none" spc="0" normalizeH="0" baseline="30000" dirty="0">
                <a:ln>
                  <a:noFill/>
                </a:ln>
                <a:solidFill>
                  <a:srgbClr val="002060"/>
                </a:solidFill>
                <a:effectLst/>
                <a:uFillTx/>
                <a:latin typeface="+mn-lt"/>
                <a:ea typeface="+mn-ea"/>
                <a:cs typeface="+mn-cs"/>
                <a:sym typeface="Helvetica Light"/>
              </a:rPr>
              <a:t>nd</a:t>
            </a:r>
            <a:r>
              <a:rPr kumimoji="0" lang="en-US" b="0" i="0" u="none" strike="noStrike" cap="none" spc="0" normalizeH="0" baseline="0" dirty="0">
                <a:ln>
                  <a:noFill/>
                </a:ln>
                <a:solidFill>
                  <a:srgbClr val="002060"/>
                </a:solidFill>
                <a:effectLst/>
                <a:uFillTx/>
                <a:latin typeface="+mn-lt"/>
                <a:ea typeface="+mn-ea"/>
                <a:cs typeface="+mn-cs"/>
                <a:sym typeface="Helvetica Light"/>
              </a:rPr>
              <a:t>!</a:t>
            </a:r>
          </a:p>
          <a:p>
            <a:pPr marL="285750" marR="0" indent="-28575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kumimoji="0" lang="en-US" b="0" i="0" u="none" strike="noStrike" cap="none" spc="0" normalizeH="0" baseline="0" dirty="0">
                <a:ln>
                  <a:noFill/>
                </a:ln>
                <a:solidFill>
                  <a:srgbClr val="002060"/>
                </a:solidFill>
                <a:effectLst/>
                <a:uFillTx/>
                <a:latin typeface="+mn-lt"/>
                <a:ea typeface="+mn-ea"/>
                <a:cs typeface="+mn-cs"/>
                <a:sym typeface="Helvetica Light"/>
              </a:rPr>
              <a:t>Track things like </a:t>
            </a:r>
            <a:r>
              <a:rPr lang="en-US" dirty="0">
                <a:solidFill>
                  <a:srgbClr val="002060"/>
                </a:solidFill>
              </a:rPr>
              <a:t>emotional state, energy</a:t>
            </a:r>
          </a:p>
          <a:p>
            <a:pPr marR="0" algn="l" defTabSz="584200" rtl="0" fontAlgn="auto" latinLnBrk="1" hangingPunct="0">
              <a:lnSpc>
                <a:spcPct val="100000"/>
              </a:lnSpc>
              <a:spcBef>
                <a:spcPts val="0"/>
              </a:spcBef>
              <a:spcAft>
                <a:spcPts val="0"/>
              </a:spcAft>
              <a:buClrTx/>
              <a:buSzTx/>
              <a:tabLst/>
            </a:pPr>
            <a:r>
              <a:rPr kumimoji="0" lang="en-US" b="0" i="0" u="none" strike="noStrike" cap="none" spc="0" normalizeH="0" baseline="0" dirty="0">
                <a:ln>
                  <a:noFill/>
                </a:ln>
                <a:solidFill>
                  <a:srgbClr val="002060"/>
                </a:solidFill>
                <a:effectLst/>
                <a:uFillTx/>
                <a:latin typeface="+mn-lt"/>
                <a:ea typeface="+mn-ea"/>
                <a:cs typeface="+mn-cs"/>
                <a:sym typeface="Helvetica Light"/>
              </a:rPr>
              <a:t>level, and what happens </a:t>
            </a:r>
            <a:r>
              <a:rPr lang="en-US" dirty="0">
                <a:solidFill>
                  <a:srgbClr val="002060"/>
                </a:solidFill>
              </a:rPr>
              <a:t>during the day.  </a:t>
            </a:r>
          </a:p>
        </p:txBody>
      </p:sp>
    </p:spTree>
    <p:extLst>
      <p:ext uri="{BB962C8B-B14F-4D97-AF65-F5344CB8AC3E}">
        <p14:creationId xmlns:p14="http://schemas.microsoft.com/office/powerpoint/2010/main" val="280478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860C7AE-0835-4583-955D-4CA8F743EBD5}"/>
              </a:ext>
            </a:extLst>
          </p:cNvPr>
          <p:cNvSpPr>
            <a:spLocks noGrp="1"/>
          </p:cNvSpPr>
          <p:nvPr>
            <p:ph type="ftr" sz="quarter" idx="11"/>
          </p:nvPr>
        </p:nvSpPr>
        <p:spPr/>
        <p:txBody>
          <a:bodyPr/>
          <a:lstStyle/>
          <a:p>
            <a:r>
              <a:rPr lang="en-US" dirty="0"/>
              <a:t>Copyright Star Thomas-Wyse2022</a:t>
            </a:r>
          </a:p>
          <a:p>
            <a:endParaRPr lang="en-US" dirty="0"/>
          </a:p>
        </p:txBody>
      </p:sp>
      <p:pic>
        <p:nvPicPr>
          <p:cNvPr id="3" name="Picture 2">
            <a:extLst>
              <a:ext uri="{FF2B5EF4-FFF2-40B4-BE49-F238E27FC236}">
                <a16:creationId xmlns:a16="http://schemas.microsoft.com/office/drawing/2014/main" id="{B31EBA1E-0811-4C0B-A892-835FF2C16A6C}"/>
              </a:ext>
            </a:extLst>
          </p:cNvPr>
          <p:cNvPicPr>
            <a:picLocks noChangeAspect="1"/>
          </p:cNvPicPr>
          <p:nvPr/>
        </p:nvPicPr>
        <p:blipFill rotWithShape="1">
          <a:blip r:embed="rId2"/>
          <a:srcRect l="31825" t="10088" r="32895" b="6360"/>
          <a:stretch/>
        </p:blipFill>
        <p:spPr>
          <a:xfrm>
            <a:off x="1329070" y="205026"/>
            <a:ext cx="4563730" cy="6079654"/>
          </a:xfrm>
          <a:prstGeom prst="rect">
            <a:avLst/>
          </a:prstGeom>
        </p:spPr>
      </p:pic>
      <p:sp>
        <p:nvSpPr>
          <p:cNvPr id="4" name="TextBox 3">
            <a:extLst>
              <a:ext uri="{FF2B5EF4-FFF2-40B4-BE49-F238E27FC236}">
                <a16:creationId xmlns:a16="http://schemas.microsoft.com/office/drawing/2014/main" id="{13EFCA13-647D-4B00-8E8B-06CF66438D3C}"/>
              </a:ext>
            </a:extLst>
          </p:cNvPr>
          <p:cNvSpPr txBox="1"/>
          <p:nvPr/>
        </p:nvSpPr>
        <p:spPr>
          <a:xfrm>
            <a:off x="6818825" y="2379678"/>
            <a:ext cx="3941323" cy="231858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lang="en-US" sz="2400" dirty="0">
                <a:solidFill>
                  <a:srgbClr val="002060"/>
                </a:solidFill>
              </a:rPr>
              <a:t>This is the tracking sheet from Red School.  It was emailed </a:t>
            </a:r>
          </a:p>
          <a:p>
            <a:pPr marL="0" marR="0" indent="0" algn="l" defTabSz="584200" rtl="0" fontAlgn="auto" latinLnBrk="1" hangingPunct="0">
              <a:lnSpc>
                <a:spcPct val="100000"/>
              </a:lnSpc>
              <a:spcBef>
                <a:spcPts val="0"/>
              </a:spcBef>
              <a:spcAft>
                <a:spcPts val="0"/>
              </a:spcAft>
              <a:buClrTx/>
              <a:buSzTx/>
              <a:buFontTx/>
              <a:buNone/>
              <a:tabLst/>
            </a:pPr>
            <a:r>
              <a:rPr lang="en-US" sz="2400" dirty="0">
                <a:solidFill>
                  <a:srgbClr val="002060"/>
                </a:solidFill>
              </a:rPr>
              <a:t>to you.  You may also want to </a:t>
            </a:r>
          </a:p>
          <a:p>
            <a:pPr marL="0" marR="0" indent="0" algn="l" defTabSz="584200" rtl="0" fontAlgn="auto" latinLnBrk="1" hangingPunct="0">
              <a:lnSpc>
                <a:spcPct val="100000"/>
              </a:lnSpc>
              <a:spcBef>
                <a:spcPts val="0"/>
              </a:spcBef>
              <a:spcAft>
                <a:spcPts val="0"/>
              </a:spcAft>
              <a:buClrTx/>
              <a:buSzTx/>
              <a:buFontTx/>
              <a:buNone/>
              <a:tabLst/>
            </a:pPr>
            <a:r>
              <a:rPr lang="en-US" sz="2400" dirty="0">
                <a:solidFill>
                  <a:srgbClr val="002060"/>
                </a:solidFill>
              </a:rPr>
              <a:t>invest in a womb journal for </a:t>
            </a:r>
          </a:p>
          <a:p>
            <a:pPr marL="0" marR="0" indent="0" algn="l" defTabSz="584200" rtl="0" fontAlgn="auto" latinLnBrk="1" hangingPunct="0">
              <a:lnSpc>
                <a:spcPct val="100000"/>
              </a:lnSpc>
              <a:spcBef>
                <a:spcPts val="0"/>
              </a:spcBef>
              <a:spcAft>
                <a:spcPts val="0"/>
              </a:spcAft>
              <a:buClrTx/>
              <a:buSzTx/>
              <a:buFontTx/>
              <a:buNone/>
              <a:tabLst/>
            </a:pPr>
            <a:r>
              <a:rPr lang="en-US" sz="2400" dirty="0">
                <a:solidFill>
                  <a:srgbClr val="002060"/>
                </a:solidFill>
              </a:rPr>
              <a:t>the new year if you haven’t </a:t>
            </a:r>
          </a:p>
          <a:p>
            <a:pPr marL="0" marR="0" indent="0" algn="l" defTabSz="584200" rtl="0" fontAlgn="auto" latinLnBrk="1" hangingPunct="0">
              <a:lnSpc>
                <a:spcPct val="100000"/>
              </a:lnSpc>
              <a:spcBef>
                <a:spcPts val="0"/>
              </a:spcBef>
              <a:spcAft>
                <a:spcPts val="0"/>
              </a:spcAft>
              <a:buClrTx/>
              <a:buSzTx/>
              <a:buFontTx/>
              <a:buNone/>
              <a:tabLst/>
            </a:pPr>
            <a:r>
              <a:rPr lang="en-US" sz="2400" dirty="0">
                <a:solidFill>
                  <a:srgbClr val="002060"/>
                </a:solidFill>
              </a:rPr>
              <a:t>already done so!</a:t>
            </a:r>
            <a:endParaRPr kumimoji="0" lang="en-US" sz="2400" b="0" i="0" u="none" strike="noStrike" cap="none" spc="0" normalizeH="0" baseline="0" dirty="0">
              <a:ln>
                <a:noFill/>
              </a:ln>
              <a:solidFill>
                <a:srgbClr val="002060"/>
              </a:solidFill>
              <a:effectLst/>
              <a:uFillTx/>
              <a:sym typeface="Helvetica Light"/>
            </a:endParaRPr>
          </a:p>
        </p:txBody>
      </p:sp>
    </p:spTree>
    <p:extLst>
      <p:ext uri="{BB962C8B-B14F-4D97-AF65-F5344CB8AC3E}">
        <p14:creationId xmlns:p14="http://schemas.microsoft.com/office/powerpoint/2010/main" val="3776452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8372" y="190165"/>
            <a:ext cx="5549900" cy="3468688"/>
          </a:xfrm>
          <a:prstGeom prst="rect">
            <a:avLst/>
          </a:prstGeom>
          <a:ln>
            <a:noFill/>
          </a:ln>
          <a:effectLst>
            <a:softEdge rad="112500"/>
          </a:effectLst>
        </p:spPr>
      </p:pic>
      <p:sp>
        <p:nvSpPr>
          <p:cNvPr id="3" name="TextBox 2"/>
          <p:cNvSpPr txBox="1"/>
          <p:nvPr/>
        </p:nvSpPr>
        <p:spPr>
          <a:xfrm>
            <a:off x="618186" y="3749005"/>
            <a:ext cx="10908406" cy="2677656"/>
          </a:xfrm>
          <a:prstGeom prst="rect">
            <a:avLst/>
          </a:prstGeom>
          <a:noFill/>
        </p:spPr>
        <p:txBody>
          <a:bodyPr wrap="square" rtlCol="0">
            <a:spAutoFit/>
          </a:bodyPr>
          <a:lstStyle/>
          <a:p>
            <a:r>
              <a:rPr lang="en-US" sz="2400" b="1" dirty="0">
                <a:solidFill>
                  <a:srgbClr val="002060"/>
                </a:solidFill>
              </a:rPr>
              <a:t>Our bodies are literally keyed into the rhythms of this planet.  Moon cycles!</a:t>
            </a:r>
          </a:p>
          <a:p>
            <a:r>
              <a:rPr lang="en-US" sz="2400" b="1" dirty="0">
                <a:solidFill>
                  <a:srgbClr val="002060"/>
                </a:solidFill>
              </a:rPr>
              <a:t>By knowing this rhythm and aligning with it, you harness the energy of the Universe in your very own body. The methods used  to do this, have been with us for centuries, but they have been hidden…forgotten.  Many of them are so simple that we may take them for granted.  Others we may have never heard of.  But they are easy to use and learn and when you do, magic happens.</a:t>
            </a:r>
          </a:p>
          <a:p>
            <a:pPr lvl="0"/>
            <a:endParaRPr lang="en-US" sz="2400" b="1" dirty="0">
              <a:solidFill>
                <a:srgbClr val="002060"/>
              </a:solidFill>
            </a:endParaRPr>
          </a:p>
        </p:txBody>
      </p:sp>
      <p:sp>
        <p:nvSpPr>
          <p:cNvPr id="4" name="Footer Placeholder 3"/>
          <p:cNvSpPr>
            <a:spLocks noGrp="1"/>
          </p:cNvSpPr>
          <p:nvPr>
            <p:ph type="ftr" sz="quarter" idx="11"/>
          </p:nvPr>
        </p:nvSpPr>
        <p:spPr/>
        <p:txBody>
          <a:bodyPr/>
          <a:lstStyle/>
          <a:p>
            <a:r>
              <a:rPr lang="en-US" dirty="0"/>
              <a:t>Copyright Star Thomas-Wyse2022</a:t>
            </a:r>
          </a:p>
          <a:p>
            <a:endParaRPr lang="en-US" dirty="0"/>
          </a:p>
        </p:txBody>
      </p:sp>
    </p:spTree>
    <p:extLst>
      <p:ext uri="{BB962C8B-B14F-4D97-AF65-F5344CB8AC3E}">
        <p14:creationId xmlns:p14="http://schemas.microsoft.com/office/powerpoint/2010/main" val="908147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2A52DE5-524B-4FD6-836C-9A68C80EE6B4}"/>
              </a:ext>
            </a:extLst>
          </p:cNvPr>
          <p:cNvSpPr>
            <a:spLocks noGrp="1"/>
          </p:cNvSpPr>
          <p:nvPr>
            <p:ph type="ftr" sz="quarter" idx="11"/>
          </p:nvPr>
        </p:nvSpPr>
        <p:spPr/>
        <p:txBody>
          <a:bodyPr/>
          <a:lstStyle/>
          <a:p>
            <a:r>
              <a:rPr lang="en-US" dirty="0"/>
              <a:t>Copyright Star Thomas-Wyse2022</a:t>
            </a:r>
          </a:p>
          <a:p>
            <a:endParaRPr lang="en-US" dirty="0"/>
          </a:p>
        </p:txBody>
      </p:sp>
      <p:pic>
        <p:nvPicPr>
          <p:cNvPr id="3" name="Picture 2">
            <a:extLst>
              <a:ext uri="{FF2B5EF4-FFF2-40B4-BE49-F238E27FC236}">
                <a16:creationId xmlns:a16="http://schemas.microsoft.com/office/drawing/2014/main" id="{27C89AB9-E807-428F-899B-0395E85E3EDE}"/>
              </a:ext>
            </a:extLst>
          </p:cNvPr>
          <p:cNvPicPr>
            <a:picLocks noChangeAspect="1"/>
          </p:cNvPicPr>
          <p:nvPr/>
        </p:nvPicPr>
        <p:blipFill rotWithShape="1">
          <a:blip r:embed="rId2"/>
          <a:srcRect l="33400" t="22756" r="18700" b="12711"/>
          <a:stretch/>
        </p:blipFill>
        <p:spPr>
          <a:xfrm>
            <a:off x="1807534" y="94234"/>
            <a:ext cx="8822109" cy="6047948"/>
          </a:xfrm>
          <a:prstGeom prst="rect">
            <a:avLst/>
          </a:prstGeom>
        </p:spPr>
      </p:pic>
    </p:spTree>
    <p:extLst>
      <p:ext uri="{BB962C8B-B14F-4D97-AF65-F5344CB8AC3E}">
        <p14:creationId xmlns:p14="http://schemas.microsoft.com/office/powerpoint/2010/main" val="2395551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312C567-1DD2-4582-9348-61866009F345}"/>
              </a:ext>
            </a:extLst>
          </p:cNvPr>
          <p:cNvSpPr>
            <a:spLocks noGrp="1"/>
          </p:cNvSpPr>
          <p:nvPr>
            <p:ph type="ftr" sz="quarter" idx="11"/>
          </p:nvPr>
        </p:nvSpPr>
        <p:spPr/>
        <p:txBody>
          <a:bodyPr/>
          <a:lstStyle/>
          <a:p>
            <a:r>
              <a:rPr lang="en-US" dirty="0"/>
              <a:t>Copyright Star Thomas-Wyse2022</a:t>
            </a:r>
          </a:p>
          <a:p>
            <a:endParaRPr lang="en-US" dirty="0"/>
          </a:p>
        </p:txBody>
      </p:sp>
      <p:pic>
        <p:nvPicPr>
          <p:cNvPr id="3" name="Picture 2">
            <a:extLst>
              <a:ext uri="{FF2B5EF4-FFF2-40B4-BE49-F238E27FC236}">
                <a16:creationId xmlns:a16="http://schemas.microsoft.com/office/drawing/2014/main" id="{AACA8140-7D8F-46E4-8DC3-E638B7875F5B}"/>
              </a:ext>
            </a:extLst>
          </p:cNvPr>
          <p:cNvPicPr>
            <a:picLocks noChangeAspect="1"/>
          </p:cNvPicPr>
          <p:nvPr/>
        </p:nvPicPr>
        <p:blipFill rotWithShape="1">
          <a:blip r:embed="rId2"/>
          <a:srcRect l="34501" t="21333" r="19399" b="15911"/>
          <a:stretch/>
        </p:blipFill>
        <p:spPr>
          <a:xfrm>
            <a:off x="1828800" y="122125"/>
            <a:ext cx="8451182" cy="6075476"/>
          </a:xfrm>
          <a:prstGeom prst="rect">
            <a:avLst/>
          </a:prstGeom>
        </p:spPr>
      </p:pic>
      <p:sp>
        <p:nvSpPr>
          <p:cNvPr id="4" name="TextBox 3">
            <a:extLst>
              <a:ext uri="{FF2B5EF4-FFF2-40B4-BE49-F238E27FC236}">
                <a16:creationId xmlns:a16="http://schemas.microsoft.com/office/drawing/2014/main" id="{2CDF42CD-DCD9-4DD6-97ED-66FCD62B4C34}"/>
              </a:ext>
            </a:extLst>
          </p:cNvPr>
          <p:cNvSpPr txBox="1"/>
          <p:nvPr/>
        </p:nvSpPr>
        <p:spPr>
          <a:xfrm>
            <a:off x="8910084" y="2966484"/>
            <a:ext cx="2700669" cy="3139321"/>
          </a:xfrm>
          <a:prstGeom prst="rect">
            <a:avLst/>
          </a:prstGeom>
          <a:noFill/>
        </p:spPr>
        <p:txBody>
          <a:bodyPr wrap="square" rtlCol="0">
            <a:spAutoFit/>
          </a:bodyPr>
          <a:lstStyle/>
          <a:p>
            <a:r>
              <a:rPr lang="en-US" i="1" dirty="0"/>
              <a:t>This all turns on at puberty!  It works whether you still have a physical womb or not.  It works whether or not you can bear children.</a:t>
            </a:r>
          </a:p>
          <a:p>
            <a:r>
              <a:rPr lang="en-US" i="1" dirty="0"/>
              <a:t>It doesn’t turn off at menopause…it expands, coagulates, and literally takes over our being!  </a:t>
            </a:r>
          </a:p>
          <a:p>
            <a:endParaRPr lang="en-US" dirty="0"/>
          </a:p>
        </p:txBody>
      </p:sp>
    </p:spTree>
    <p:extLst>
      <p:ext uri="{BB962C8B-B14F-4D97-AF65-F5344CB8AC3E}">
        <p14:creationId xmlns:p14="http://schemas.microsoft.com/office/powerpoint/2010/main" val="2766152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70"/>
            <a:ext cx="3867942" cy="3535904"/>
          </a:xfrm>
          <a:prstGeom prst="rect">
            <a:avLst/>
          </a:prstGeom>
          <a:ln>
            <a:noFill/>
          </a:ln>
          <a:effectLst>
            <a:softEdge rad="112500"/>
          </a:effectLst>
        </p:spPr>
      </p:pic>
      <p:sp>
        <p:nvSpPr>
          <p:cNvPr id="3" name="TextBox 2"/>
          <p:cNvSpPr txBox="1"/>
          <p:nvPr/>
        </p:nvSpPr>
        <p:spPr>
          <a:xfrm>
            <a:off x="3867942" y="156600"/>
            <a:ext cx="8149887" cy="4093428"/>
          </a:xfrm>
          <a:prstGeom prst="rect">
            <a:avLst/>
          </a:prstGeom>
          <a:noFill/>
        </p:spPr>
        <p:txBody>
          <a:bodyPr wrap="square" rtlCol="0">
            <a:spAutoFit/>
          </a:bodyPr>
          <a:lstStyle/>
          <a:p>
            <a:r>
              <a:rPr lang="en-US" sz="2000" b="1" dirty="0">
                <a:solidFill>
                  <a:srgbClr val="002060"/>
                </a:solidFill>
              </a:rPr>
              <a:t>Our culture has given us a legacy that, in ancient times, was unheard of. Traditionally, a woman’s menstrual period was a very sacred time, for this is when a woman is most spiritually in tune and most sensitive to her surroundings. She is more open and able to receive messages from Spiritual guidance that will aid her in living a more harmonious existence. Indigenous peoples incorporated systems into their cultures that made use of this time in a powerful way for their tribes. They created a “moon” lodge or “bleeding” lodge where women could learn from other women how to care for their bodies. They could share with other women about their feelings and concerns, and utilize this time to receive messages from higher forms of guidance. They would also do this on behalf of the tribe. As they learned how to care for their bodies in an appropriate way, their wombs, and consequently the earth, remained healthy. </a:t>
            </a:r>
          </a:p>
        </p:txBody>
      </p:sp>
      <p:sp>
        <p:nvSpPr>
          <p:cNvPr id="4" name="TextBox 3"/>
          <p:cNvSpPr txBox="1"/>
          <p:nvPr/>
        </p:nvSpPr>
        <p:spPr>
          <a:xfrm>
            <a:off x="283335" y="4250028"/>
            <a:ext cx="11734494" cy="2246769"/>
          </a:xfrm>
          <a:prstGeom prst="rect">
            <a:avLst/>
          </a:prstGeom>
          <a:noFill/>
        </p:spPr>
        <p:txBody>
          <a:bodyPr wrap="square" rtlCol="0">
            <a:spAutoFit/>
          </a:bodyPr>
          <a:lstStyle/>
          <a:p>
            <a:r>
              <a:rPr lang="en-US" sz="2000" b="1" dirty="0">
                <a:solidFill>
                  <a:srgbClr val="002060"/>
                </a:solidFill>
              </a:rPr>
              <a:t>However, as these traditions were lost, life on this planet became a bit more dicey. As these systems have become non-existent, our lives and our relationships have become more and more dysfunctional. Women are no longer connected to their sacred center. They are usually “working” during their bleeding time and experiencing all forms of discomfort during this time that our western world has come to know as symptoms of PMS. Anyone who has had this experience or been on the receiving end of someone having this experience, knows how miserable it can be for everyone. Because women are in such pain, men no longer respect them or their womb space during this time. It is a time we all tolerate, but really don’t enjoy…at all! </a:t>
            </a:r>
          </a:p>
        </p:txBody>
      </p:sp>
      <p:sp>
        <p:nvSpPr>
          <p:cNvPr id="5" name="Footer Placeholder 4"/>
          <p:cNvSpPr>
            <a:spLocks noGrp="1"/>
          </p:cNvSpPr>
          <p:nvPr>
            <p:ph type="ftr" sz="quarter" idx="11"/>
          </p:nvPr>
        </p:nvSpPr>
        <p:spPr/>
        <p:txBody>
          <a:bodyPr/>
          <a:lstStyle/>
          <a:p>
            <a:r>
              <a:rPr lang="en-US" dirty="0"/>
              <a:t>Copyright Star Thomas-Wyse2022</a:t>
            </a:r>
          </a:p>
          <a:p>
            <a:endParaRPr lang="en-US" dirty="0"/>
          </a:p>
        </p:txBody>
      </p:sp>
    </p:spTree>
    <p:extLst>
      <p:ext uri="{BB962C8B-B14F-4D97-AF65-F5344CB8AC3E}">
        <p14:creationId xmlns:p14="http://schemas.microsoft.com/office/powerpoint/2010/main" val="4185240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596" y="0"/>
            <a:ext cx="5783003" cy="3851569"/>
          </a:xfrm>
          <a:prstGeom prst="rect">
            <a:avLst/>
          </a:prstGeom>
          <a:ln>
            <a:noFill/>
          </a:ln>
          <a:effectLst>
            <a:softEdge rad="112500"/>
          </a:effectLst>
        </p:spPr>
      </p:pic>
      <p:sp>
        <p:nvSpPr>
          <p:cNvPr id="4" name="TextBox 3"/>
          <p:cNvSpPr txBox="1"/>
          <p:nvPr/>
        </p:nvSpPr>
        <p:spPr>
          <a:xfrm>
            <a:off x="487430" y="3835400"/>
            <a:ext cx="11515884" cy="2862322"/>
          </a:xfrm>
          <a:prstGeom prst="rect">
            <a:avLst/>
          </a:prstGeom>
          <a:noFill/>
        </p:spPr>
        <p:txBody>
          <a:bodyPr wrap="square" rtlCol="0">
            <a:spAutoFit/>
          </a:bodyPr>
          <a:lstStyle/>
          <a:p>
            <a:r>
              <a:rPr lang="en-US" sz="2000" b="1" dirty="0">
                <a:solidFill>
                  <a:srgbClr val="002060"/>
                </a:solidFill>
              </a:rPr>
              <a:t>But none of this chaos is necessary. PMS and it’s symptoms can become non-existent by re-establishing a few simple practices. And these practices not only benefit women who do them, but men can also benefit from many of the practices that in the past were reserved for women’s circles. None of them are unusual or strange. They are simple, practical practices to keep your energy body fed, your chakras open, and your physical body healthy. These practices help you WAKE UP your Spirit Self and enliven the passion you were born with</a:t>
            </a:r>
            <a:r>
              <a:rPr lang="en-US" sz="2000" dirty="0">
                <a:solidFill>
                  <a:srgbClr val="002060"/>
                </a:solidFill>
              </a:rPr>
              <a:t>. </a:t>
            </a:r>
            <a:r>
              <a:rPr lang="en-US" sz="2000" b="1" dirty="0">
                <a:solidFill>
                  <a:srgbClr val="002060"/>
                </a:solidFill>
              </a:rPr>
              <a:t>I will be introducing you to practices that allow you to access your intuition, anchor your consciousness deeply within your physical body and thereby, enhance your physical experience. These practices will follow the wheel of the year as most of this information is “keyed in” to the cycles and seasons of the Earth itself.</a:t>
            </a:r>
            <a:endParaRPr lang="en-US" sz="2000" b="1" i="1" dirty="0">
              <a:solidFill>
                <a:srgbClr val="002060"/>
              </a:solidFill>
            </a:endParaRPr>
          </a:p>
        </p:txBody>
      </p:sp>
      <p:sp>
        <p:nvSpPr>
          <p:cNvPr id="3" name="Footer Placeholder 2"/>
          <p:cNvSpPr>
            <a:spLocks noGrp="1"/>
          </p:cNvSpPr>
          <p:nvPr>
            <p:ph type="ftr" sz="quarter" idx="11"/>
          </p:nvPr>
        </p:nvSpPr>
        <p:spPr/>
        <p:txBody>
          <a:bodyPr/>
          <a:lstStyle/>
          <a:p>
            <a:r>
              <a:rPr lang="en-US" dirty="0"/>
              <a:t>Copyright Star Thomas-Wyse2022</a:t>
            </a:r>
          </a:p>
          <a:p>
            <a:endParaRPr lang="en-US" dirty="0"/>
          </a:p>
        </p:txBody>
      </p:sp>
    </p:spTree>
    <p:extLst>
      <p:ext uri="{BB962C8B-B14F-4D97-AF65-F5344CB8AC3E}">
        <p14:creationId xmlns:p14="http://schemas.microsoft.com/office/powerpoint/2010/main" val="3633023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104" t="36995" r="12775"/>
          <a:stretch/>
        </p:blipFill>
        <p:spPr>
          <a:xfrm>
            <a:off x="347721" y="1511257"/>
            <a:ext cx="3047354" cy="3668791"/>
          </a:xfrm>
          <a:prstGeom prst="ellipse">
            <a:avLst/>
          </a:prstGeom>
          <a:ln>
            <a:noFill/>
          </a:ln>
          <a:effectLst>
            <a:softEdge rad="112500"/>
          </a:effectLst>
        </p:spPr>
      </p:pic>
      <p:sp>
        <p:nvSpPr>
          <p:cNvPr id="5" name="TextBox 4"/>
          <p:cNvSpPr txBox="1"/>
          <p:nvPr/>
        </p:nvSpPr>
        <p:spPr>
          <a:xfrm>
            <a:off x="5988676" y="1738648"/>
            <a:ext cx="184731" cy="369332"/>
          </a:xfrm>
          <a:prstGeom prst="rect">
            <a:avLst/>
          </a:prstGeom>
          <a:noFill/>
        </p:spPr>
        <p:txBody>
          <a:bodyPr wrap="none" rtlCol="0">
            <a:spAutoFit/>
          </a:bodyPr>
          <a:lstStyle/>
          <a:p>
            <a:endParaRPr lang="en-US" dirty="0"/>
          </a:p>
        </p:txBody>
      </p:sp>
      <p:sp>
        <p:nvSpPr>
          <p:cNvPr id="6" name="TextBox 5"/>
          <p:cNvSpPr txBox="1"/>
          <p:nvPr/>
        </p:nvSpPr>
        <p:spPr>
          <a:xfrm>
            <a:off x="3485237" y="160166"/>
            <a:ext cx="8329125" cy="6370975"/>
          </a:xfrm>
          <a:prstGeom prst="rect">
            <a:avLst/>
          </a:prstGeom>
          <a:noFill/>
        </p:spPr>
        <p:txBody>
          <a:bodyPr wrap="square" rtlCol="0">
            <a:spAutoFit/>
          </a:bodyPr>
          <a:lstStyle/>
          <a:p>
            <a:r>
              <a:rPr lang="en-US" sz="2400" b="1" dirty="0">
                <a:solidFill>
                  <a:srgbClr val="002060"/>
                </a:solidFill>
              </a:rPr>
              <a:t>This body of knowledge is based on the premise that in order for our physical body to remain healthy, our spiritual life must be healthy. Much of this information revolves around the health of the female womb space. It has sometimes been called a woman’s second brain, because it controls so many of her hormonal cycles which in turn influence her brain chemistry and ultimately every other aspect of her life. This information is not only important to women, but to all of us who dwell on the planetary womb of the Earth. As long as this part of a woman’s body is disrespected by society, planetary health will suffer. But when this part of a woman’s body is honored and treated with respect by all of humanity, our planet will again begin to flourish. When we all, men and women, begin to remember the birthing place as the center of our universe and our existence, both in a literal and metaphorical sense, we will come to know that when our physical body temples and minds are healthy, we can effect change in our outside world.</a:t>
            </a:r>
          </a:p>
        </p:txBody>
      </p:sp>
      <p:sp>
        <p:nvSpPr>
          <p:cNvPr id="3" name="Footer Placeholder 2"/>
          <p:cNvSpPr>
            <a:spLocks noGrp="1"/>
          </p:cNvSpPr>
          <p:nvPr>
            <p:ph type="ftr" sz="quarter" idx="11"/>
          </p:nvPr>
        </p:nvSpPr>
        <p:spPr/>
        <p:txBody>
          <a:bodyPr/>
          <a:lstStyle/>
          <a:p>
            <a:r>
              <a:rPr lang="en-US" dirty="0"/>
              <a:t>Copyright Star Thomas-Wyse2022</a:t>
            </a:r>
          </a:p>
          <a:p>
            <a:endParaRPr lang="en-US" dirty="0"/>
          </a:p>
        </p:txBody>
      </p:sp>
    </p:spTree>
    <p:extLst>
      <p:ext uri="{BB962C8B-B14F-4D97-AF65-F5344CB8AC3E}">
        <p14:creationId xmlns:p14="http://schemas.microsoft.com/office/powerpoint/2010/main" val="2305561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4060" r="1" b="19821"/>
          <a:stretch/>
        </p:blipFill>
        <p:spPr>
          <a:xfrm>
            <a:off x="20" y="2872"/>
            <a:ext cx="12191980" cy="4595954"/>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2" name="Footer Placeholder 1"/>
          <p:cNvSpPr>
            <a:spLocks noGrp="1"/>
          </p:cNvSpPr>
          <p:nvPr>
            <p:ph type="ftr" sz="quarter" idx="11"/>
          </p:nvPr>
        </p:nvSpPr>
        <p:spPr>
          <a:xfrm>
            <a:off x="1341120" y="4109952"/>
            <a:ext cx="9509760" cy="320040"/>
          </a:xfrm>
        </p:spPr>
        <p:txBody>
          <a:bodyPr vert="horz" lIns="91440" tIns="45720" rIns="91440" bIns="45720" rtlCol="0" anchor="ctr">
            <a:normAutofit/>
          </a:bodyPr>
          <a:lstStyle/>
          <a:p>
            <a:pPr>
              <a:spcAft>
                <a:spcPts val="600"/>
              </a:spcAft>
              <a:defRPr/>
            </a:pPr>
            <a:r>
              <a:rPr lang="en-US" kern="1200" dirty="0">
                <a:solidFill>
                  <a:schemeClr val="bg1">
                    <a:alpha val="80000"/>
                  </a:schemeClr>
                </a:solidFill>
                <a:latin typeface="Calibri" panose="020F0502020204030204"/>
                <a:ea typeface="+mn-ea"/>
                <a:cs typeface="+mn-cs"/>
              </a:rPr>
              <a:t>Copyright Star Thomas-Wyse 2022</a:t>
            </a:r>
          </a:p>
        </p:txBody>
      </p:sp>
      <p:sp>
        <p:nvSpPr>
          <p:cNvPr id="3" name="TextBox 2"/>
          <p:cNvSpPr txBox="1"/>
          <p:nvPr/>
        </p:nvSpPr>
        <p:spPr>
          <a:xfrm>
            <a:off x="144379" y="4767660"/>
            <a:ext cx="11796269" cy="1770300"/>
          </a:xfrm>
          <a:prstGeom prst="rect">
            <a:avLst/>
          </a:prstGeom>
        </p:spPr>
        <p:txBody>
          <a:bodyPr vert="horz" lIns="91440" tIns="45720" rIns="91440" bIns="45720" rtlCol="0" anchor="ctr">
            <a:normAutofit/>
          </a:bodyPr>
          <a:lstStyle/>
          <a:p>
            <a:pPr>
              <a:lnSpc>
                <a:spcPct val="90000"/>
              </a:lnSpc>
              <a:spcAft>
                <a:spcPts val="600"/>
              </a:spcAft>
            </a:pPr>
            <a:r>
              <a:rPr lang="en-US" sz="2400" b="1" dirty="0"/>
              <a:t>In our most recent history, much of this type of “creating” happens under our conscious awareness.  With our increased focus on our physical bodies to the exclusion of our energy bodies (seen vs. not seen), with our move, as a society, away from planetary consciousness, spiritual purity and high moral ethics, and with the increased speed toward advanced technology and materialism, the physical/energy body system has begun to falter. </a:t>
            </a:r>
          </a:p>
        </p:txBody>
      </p:sp>
    </p:spTree>
    <p:extLst>
      <p:ext uri="{BB962C8B-B14F-4D97-AF65-F5344CB8AC3E}">
        <p14:creationId xmlns:p14="http://schemas.microsoft.com/office/powerpoint/2010/main" val="1385392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ancingCeres_350px.jpg"/>
          <p:cNvPicPr/>
          <p:nvPr/>
        </p:nvPicPr>
        <p:blipFill rotWithShape="1">
          <a:blip r:embed="rId2"/>
          <a:srcRect l="368" r="2803"/>
          <a:stretch/>
        </p:blipFill>
        <p:spPr>
          <a:xfrm>
            <a:off x="20" y="10"/>
            <a:ext cx="5495089" cy="6857990"/>
          </a:xfrm>
          <a:prstGeom prst="rect">
            <a:avLst/>
          </a:prstGeom>
        </p:spPr>
      </p:pic>
      <p:sp>
        <p:nvSpPr>
          <p:cNvPr id="6" name="TextBox 5"/>
          <p:cNvSpPr txBox="1"/>
          <p:nvPr/>
        </p:nvSpPr>
        <p:spPr>
          <a:xfrm>
            <a:off x="6240671" y="1118936"/>
            <a:ext cx="5495087" cy="4896853"/>
          </a:xfrm>
          <a:prstGeom prst="rect">
            <a:avLst/>
          </a:prstGeom>
        </p:spPr>
        <p:txBody>
          <a:bodyPr vert="horz" lIns="91440" tIns="45720" rIns="91440" bIns="45720" rtlCol="0" anchor="t">
            <a:normAutofit fontScale="77500" lnSpcReduction="20000"/>
          </a:bodyPr>
          <a:lstStyle/>
          <a:p>
            <a:pPr>
              <a:lnSpc>
                <a:spcPct val="90000"/>
              </a:lnSpc>
              <a:spcAft>
                <a:spcPts val="600"/>
              </a:spcAft>
            </a:pPr>
            <a:r>
              <a:rPr lang="en-US" sz="3400" b="1" dirty="0"/>
              <a:t>It is imperative for us to understand that this was not the intended plan for our species, and it does not have to continue.  The ancient mystery schools provided a wealth of information and techniques for understanding and healing this physical/energetic system.  These “highly specialized spiritual-technologies” were passed down to us through our grandmothers’ kitchens, as all of them are simple to do, and easily accessible for anyone…the way Grandmother Earth intended.  By re-acquainting ourselves with this information, we re-plant the seed of health in the “womb of our planet” for the next seven generations.  </a:t>
            </a:r>
          </a:p>
          <a:p>
            <a:pPr indent="-228600">
              <a:lnSpc>
                <a:spcPct val="90000"/>
              </a:lnSpc>
              <a:spcAft>
                <a:spcPts val="600"/>
              </a:spcAft>
              <a:buFont typeface="Arial" panose="020B0604020202020204" pitchFamily="34" charset="0"/>
              <a:buChar char="•"/>
            </a:pPr>
            <a:endParaRPr lang="en-US" sz="1900" b="1" dirty="0"/>
          </a:p>
        </p:txBody>
      </p:sp>
      <p:sp>
        <p:nvSpPr>
          <p:cNvPr id="2" name="Footer Placeholder 1"/>
          <p:cNvSpPr>
            <a:spLocks noGrp="1"/>
          </p:cNvSpPr>
          <p:nvPr>
            <p:ph type="ftr" sz="quarter" idx="11"/>
          </p:nvPr>
        </p:nvSpPr>
        <p:spPr>
          <a:xfrm>
            <a:off x="8246378" y="6355080"/>
            <a:ext cx="3329490" cy="365125"/>
          </a:xfrm>
        </p:spPr>
        <p:txBody>
          <a:bodyPr vert="horz" lIns="91440" tIns="45720" rIns="91440" bIns="45720" rtlCol="0" anchor="ctr">
            <a:normAutofit/>
          </a:bodyPr>
          <a:lstStyle/>
          <a:p>
            <a:pPr algn="l">
              <a:spcAft>
                <a:spcPts val="600"/>
              </a:spcAft>
              <a:defRPr/>
            </a:pPr>
            <a:r>
              <a:rPr lang="en-US" kern="1200" dirty="0">
                <a:solidFill>
                  <a:schemeClr val="tx1">
                    <a:alpha val="80000"/>
                  </a:schemeClr>
                </a:solidFill>
                <a:latin typeface="Calibri" panose="020F0502020204030204"/>
                <a:ea typeface="+mn-ea"/>
                <a:cs typeface="+mn-cs"/>
              </a:rPr>
              <a:t>Copyright Star Thomas-Wyse 2022</a:t>
            </a:r>
          </a:p>
        </p:txBody>
      </p:sp>
      <p:sp>
        <p:nvSpPr>
          <p:cNvPr id="5" name="TextBox 4"/>
          <p:cNvSpPr txBox="1"/>
          <p:nvPr/>
        </p:nvSpPr>
        <p:spPr>
          <a:xfrm>
            <a:off x="5988676" y="173864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296143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59261" y="4043967"/>
            <a:ext cx="8911414" cy="2308324"/>
          </a:xfrm>
          <a:prstGeom prst="rect">
            <a:avLst/>
          </a:prstGeom>
          <a:noFill/>
        </p:spPr>
        <p:txBody>
          <a:bodyPr wrap="none" rtlCol="0">
            <a:spAutoFit/>
          </a:bodyPr>
          <a:lstStyle/>
          <a:p>
            <a:r>
              <a:rPr lang="en-US" sz="3600" b="1" i="1" dirty="0">
                <a:solidFill>
                  <a:srgbClr val="002060"/>
                </a:solidFill>
                <a:latin typeface="Gabriola" panose="04040605051002020D02" pitchFamily="82" charset="0"/>
                <a:cs typeface="Estrangelo Edessa" panose="03080600000000000000" pitchFamily="66" charset="0"/>
              </a:rPr>
              <a:t>Laying the Groundwork for our practice, Setting our Intention, </a:t>
            </a:r>
          </a:p>
          <a:p>
            <a:r>
              <a:rPr lang="en-US" sz="3600" b="1" i="1" dirty="0">
                <a:solidFill>
                  <a:srgbClr val="002060"/>
                </a:solidFill>
                <a:latin typeface="Gabriola" panose="04040605051002020D02" pitchFamily="82" charset="0"/>
                <a:cs typeface="Estrangelo Edessa" panose="03080600000000000000" pitchFamily="66" charset="0"/>
              </a:rPr>
              <a:t>                                     Structure a</a:t>
            </a:r>
            <a:r>
              <a:rPr lang="en-US" sz="3600" b="1" i="1" dirty="0">
                <a:solidFill>
                  <a:srgbClr val="002060"/>
                </a:solidFill>
                <a:latin typeface="Gabriola" panose="04040605051002020D02" pitchFamily="82" charset="0"/>
              </a:rPr>
              <a:t>nd Process</a:t>
            </a:r>
          </a:p>
          <a:p>
            <a:pPr algn="ctr"/>
            <a:r>
              <a:rPr lang="en-US" sz="3600" b="1" i="1" dirty="0">
                <a:solidFill>
                  <a:srgbClr val="002060"/>
                </a:solidFill>
                <a:latin typeface="Gabriola" panose="04040605051002020D02" pitchFamily="82" charset="0"/>
              </a:rPr>
              <a:t>Daily Spiritual Practice, Cleansing, Increasing Vitality</a:t>
            </a:r>
          </a:p>
          <a:p>
            <a:r>
              <a:rPr lang="en-US" sz="3600" b="1" i="1" dirty="0">
                <a:solidFill>
                  <a:srgbClr val="002060"/>
                </a:solidFill>
                <a:latin typeface="Gabriola" panose="04040605051002020D02" pitchFamily="82" charset="0"/>
              </a:rPr>
              <a:t>                                      Tracking your Cycle</a:t>
            </a:r>
            <a:endParaRPr lang="en-US" sz="3600" dirty="0"/>
          </a:p>
        </p:txBody>
      </p:sp>
      <p:sp>
        <p:nvSpPr>
          <p:cNvPr id="4" name="Footer Placeholder 3"/>
          <p:cNvSpPr>
            <a:spLocks noGrp="1"/>
          </p:cNvSpPr>
          <p:nvPr>
            <p:ph type="ftr" sz="quarter" idx="11"/>
          </p:nvPr>
        </p:nvSpPr>
        <p:spPr/>
        <p:txBody>
          <a:bodyPr/>
          <a:lstStyle/>
          <a:p>
            <a:r>
              <a:rPr lang="en-US"/>
              <a:t>Copyright Star Thomas-Wyse2022</a:t>
            </a:r>
            <a:endParaRPr lang="en-US" dirty="0"/>
          </a:p>
        </p:txBody>
      </p:sp>
      <p:pic>
        <p:nvPicPr>
          <p:cNvPr id="6" name="Picture 5">
            <a:extLst>
              <a:ext uri="{FF2B5EF4-FFF2-40B4-BE49-F238E27FC236}">
                <a16:creationId xmlns:a16="http://schemas.microsoft.com/office/drawing/2014/main" id="{309BF304-5A8E-4680-BCD9-5C56BA2C3D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6155" y="737420"/>
            <a:ext cx="6253316" cy="2467896"/>
          </a:xfrm>
          <a:prstGeom prst="rect">
            <a:avLst/>
          </a:prstGeom>
        </p:spPr>
      </p:pic>
    </p:spTree>
    <p:extLst>
      <p:ext uri="{BB962C8B-B14F-4D97-AF65-F5344CB8AC3E}">
        <p14:creationId xmlns:p14="http://schemas.microsoft.com/office/powerpoint/2010/main" val="940387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2"/>
          <a:srcRect t="5210" r="1" b="1813"/>
          <a:stretch/>
        </p:blipFill>
        <p:spPr>
          <a:xfrm>
            <a:off x="20" y="10"/>
            <a:ext cx="5495089" cy="6857990"/>
          </a:xfrm>
          <a:prstGeom prst="rect">
            <a:avLst/>
          </a:prstGeom>
        </p:spPr>
      </p:pic>
      <p:sp>
        <p:nvSpPr>
          <p:cNvPr id="6" name="TextBox 5"/>
          <p:cNvSpPr txBox="1"/>
          <p:nvPr/>
        </p:nvSpPr>
        <p:spPr>
          <a:xfrm>
            <a:off x="6055940" y="182880"/>
            <a:ext cx="5863385" cy="6034405"/>
          </a:xfrm>
          <a:prstGeom prst="rect">
            <a:avLst/>
          </a:prstGeom>
        </p:spPr>
        <p:txBody>
          <a:bodyPr vert="horz" lIns="91440" tIns="45720" rIns="91440" bIns="45720" rtlCol="0" anchor="t">
            <a:noAutofit/>
          </a:bodyPr>
          <a:lstStyle/>
          <a:p>
            <a:pPr>
              <a:lnSpc>
                <a:spcPct val="90000"/>
              </a:lnSpc>
              <a:spcAft>
                <a:spcPts val="600"/>
              </a:spcAft>
            </a:pPr>
            <a:r>
              <a:rPr lang="en-US" sz="2000" b="1" i="1" u="sng" dirty="0"/>
              <a:t>Care of the Womb</a:t>
            </a:r>
          </a:p>
          <a:p>
            <a:pPr>
              <a:lnSpc>
                <a:spcPct val="90000"/>
              </a:lnSpc>
              <a:spcAft>
                <a:spcPts val="600"/>
              </a:spcAft>
            </a:pPr>
            <a:r>
              <a:rPr lang="en-US" sz="2000" b="1" dirty="0"/>
              <a:t>Much of the difficulties we experience in our women’s bodies can be avoided by proper care and understanding of how the female body functions.  We all know that our bodies are uniquely different than our masculine counterparts.  We also know that up until a very short time ago in our own current history, we may not have been taught to honor those differences and utilize them, but to hide them and overcome them.  Most of us have tried, sometimes successfully and sometimes very unsuccessfully, to become more like our brothers than ourselves.  This has resulted in very harsh and sometimes even violent treatment of the female body in western medicine.  Because women have not been taught proper methods for caring for their bodies, the diseases we have acquired have sometimes required desperate methods to keep them at bay.  However, as we begin to heal, as we become conscious of our womb’s own wisdom and utilize natural therapies that honor our whole being, the need for these more radical approaches to healing will be unnecessary.</a:t>
            </a:r>
          </a:p>
        </p:txBody>
      </p:sp>
      <p:sp>
        <p:nvSpPr>
          <p:cNvPr id="2" name="Footer Placeholder 1"/>
          <p:cNvSpPr>
            <a:spLocks noGrp="1"/>
          </p:cNvSpPr>
          <p:nvPr>
            <p:ph type="ftr" sz="quarter" idx="11"/>
          </p:nvPr>
        </p:nvSpPr>
        <p:spPr>
          <a:xfrm>
            <a:off x="8246378" y="6355080"/>
            <a:ext cx="3329490" cy="365125"/>
          </a:xfrm>
        </p:spPr>
        <p:txBody>
          <a:bodyPr vert="horz" lIns="91440" tIns="45720" rIns="91440" bIns="45720" rtlCol="0" anchor="ctr">
            <a:normAutofit/>
          </a:bodyPr>
          <a:lstStyle/>
          <a:p>
            <a:pPr algn="l">
              <a:spcAft>
                <a:spcPts val="600"/>
              </a:spcAft>
              <a:defRPr/>
            </a:pPr>
            <a:r>
              <a:rPr lang="en-US" kern="1200" dirty="0">
                <a:solidFill>
                  <a:schemeClr val="tx1">
                    <a:alpha val="80000"/>
                  </a:schemeClr>
                </a:solidFill>
                <a:latin typeface="Calibri" panose="020F0502020204030204"/>
                <a:ea typeface="+mn-ea"/>
                <a:cs typeface="+mn-cs"/>
              </a:rPr>
              <a:t>Copyright Star Thomas-Wyse 2022</a:t>
            </a:r>
          </a:p>
        </p:txBody>
      </p:sp>
    </p:spTree>
    <p:extLst>
      <p:ext uri="{BB962C8B-B14F-4D97-AF65-F5344CB8AC3E}">
        <p14:creationId xmlns:p14="http://schemas.microsoft.com/office/powerpoint/2010/main" val="575604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36142" y="292100"/>
            <a:ext cx="7624293" cy="3416320"/>
          </a:xfrm>
          <a:prstGeom prst="rect">
            <a:avLst/>
          </a:prstGeom>
          <a:noFill/>
        </p:spPr>
        <p:txBody>
          <a:bodyPr wrap="square" rtlCol="0">
            <a:spAutoFit/>
          </a:bodyPr>
          <a:lstStyle/>
          <a:p>
            <a:r>
              <a:rPr lang="en-US" sz="2000" b="1" i="1" u="sng" dirty="0">
                <a:solidFill>
                  <a:srgbClr val="002060"/>
                </a:solidFill>
              </a:rPr>
              <a:t>Understanding the Physical/Energetic Link</a:t>
            </a:r>
            <a:endParaRPr lang="en-US" sz="2000" i="1" u="sng" dirty="0">
              <a:solidFill>
                <a:srgbClr val="002060"/>
              </a:solidFill>
            </a:endParaRPr>
          </a:p>
          <a:p>
            <a:r>
              <a:rPr lang="en-US" b="1" dirty="0">
                <a:solidFill>
                  <a:srgbClr val="002060"/>
                </a:solidFill>
              </a:rPr>
              <a:t>In order for us to fully understand the importance of caring for our body and how impacts all areas of our life, it is important for us to understand the link between the physical and the energetic world. Embedded within your cells is your life history.  Every thought, feeling and act is recorded.  There is no way for us to manage all of this information via our minds, so most of us choose to allow our bodies to do the managing for us.  This works pretty well when we are making more balanced choices, than non-balanced ones. There are many automatic feeding and cleansing systems in place to allow your body to balance quite a few of the indignities that we shower upon it.  </a:t>
            </a:r>
          </a:p>
          <a:p>
            <a:r>
              <a:rPr lang="en-US" dirty="0">
                <a:solidFill>
                  <a:srgbClr val="002060"/>
                </a:solidFill>
              </a:rPr>
              <a:t> </a:t>
            </a:r>
          </a:p>
          <a:p>
            <a:endParaRPr lang="en-US"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521" y="292100"/>
            <a:ext cx="2725678" cy="3115060"/>
          </a:xfrm>
          <a:prstGeom prst="rect">
            <a:avLst/>
          </a:prstGeom>
        </p:spPr>
      </p:pic>
      <p:sp>
        <p:nvSpPr>
          <p:cNvPr id="6" name="TextBox 5"/>
          <p:cNvSpPr txBox="1"/>
          <p:nvPr/>
        </p:nvSpPr>
        <p:spPr>
          <a:xfrm>
            <a:off x="247176" y="3407160"/>
            <a:ext cx="11716223" cy="2862322"/>
          </a:xfrm>
          <a:prstGeom prst="rect">
            <a:avLst/>
          </a:prstGeom>
          <a:noFill/>
        </p:spPr>
        <p:txBody>
          <a:bodyPr wrap="square" rtlCol="0">
            <a:spAutoFit/>
          </a:bodyPr>
          <a:lstStyle/>
          <a:p>
            <a:r>
              <a:rPr lang="en-US" b="1" dirty="0">
                <a:solidFill>
                  <a:srgbClr val="002060"/>
                </a:solidFill>
              </a:rPr>
              <a:t>One of the systems that support this management process is the electromagnetic field that surrounds the physical body.  This field is the link between the Universal Energy Field that supports all life on this planet, and our body. It literally is a computer that translates Etheric Energy from the field around us and feeds our physical body this energy via the “Chakra System.”  The chakras are simply “portals” in our energy field that allow energetic information in and out of your energy field.  Even though you may have no knowledge of this system, it has been dutifully working for you all of your life, scanning your body for what it needs and then drawing that in from the Universal Field, and translating it into a form your body can take in.  Even though you have no conscious thought of it, your physical body knows this system intimately and communicates with it perpetually.  It is the system that imprints our “prayers and intentions” in the Universal Field.  Imagine what changes might happen in your life, if you began to simply pay attention to this system and give it what it needs to function.  (See the Chakra handout for ways to feed and support this system.)  </a:t>
            </a:r>
          </a:p>
        </p:txBody>
      </p:sp>
      <p:sp>
        <p:nvSpPr>
          <p:cNvPr id="2" name="Footer Placeholder 1"/>
          <p:cNvSpPr>
            <a:spLocks noGrp="1"/>
          </p:cNvSpPr>
          <p:nvPr>
            <p:ph type="ftr" sz="quarter" idx="11"/>
          </p:nvPr>
        </p:nvSpPr>
        <p:spPr/>
        <p:txBody>
          <a:bodyPr/>
          <a:lstStyle/>
          <a:p>
            <a:pPr>
              <a:spcAft>
                <a:spcPts val="600"/>
              </a:spcAft>
              <a:defRPr/>
            </a:pPr>
            <a:r>
              <a:rPr lang="en-US" kern="1200" dirty="0">
                <a:solidFill>
                  <a:schemeClr val="tx1">
                    <a:alpha val="80000"/>
                  </a:schemeClr>
                </a:solidFill>
                <a:latin typeface="Calibri" panose="020F0502020204030204"/>
                <a:ea typeface="+mn-ea"/>
                <a:cs typeface="+mn-cs"/>
              </a:rPr>
              <a:t>Copyright Star Thomas-Wyse 2022</a:t>
            </a:r>
          </a:p>
        </p:txBody>
      </p:sp>
    </p:spTree>
    <p:extLst>
      <p:ext uri="{BB962C8B-B14F-4D97-AF65-F5344CB8AC3E}">
        <p14:creationId xmlns:p14="http://schemas.microsoft.com/office/powerpoint/2010/main" val="4205015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3E859E-BCBF-4E66-BDB2-B45C40789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2741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A9AEE7E-B925-446D-8A61-75BFE40B8B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45716" b="33968"/>
          <a:stretch/>
        </p:blipFill>
        <p:spPr>
          <a:xfrm>
            <a:off x="0" y="1217573"/>
            <a:ext cx="12192000" cy="1393277"/>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3" name="TextBox 2"/>
          <p:cNvSpPr txBox="1"/>
          <p:nvPr/>
        </p:nvSpPr>
        <p:spPr>
          <a:xfrm>
            <a:off x="804672" y="457200"/>
            <a:ext cx="10579398" cy="129941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a:solidFill>
                  <a:srgbClr val="FFFFFF"/>
                </a:solidFill>
                <a:latin typeface="+mj-lt"/>
                <a:ea typeface="+mj-ea"/>
                <a:cs typeface="+mj-cs"/>
              </a:rPr>
              <a:t>The Human Energy Field</a:t>
            </a:r>
          </a:p>
        </p:txBody>
      </p:sp>
      <p:sp>
        <p:nvSpPr>
          <p:cNvPr id="14" name="Rectangle 13">
            <a:extLst>
              <a:ext uri="{FF2B5EF4-FFF2-40B4-BE49-F238E27FC236}">
                <a16:creationId xmlns:a16="http://schemas.microsoft.com/office/drawing/2014/main" id="{B45D527E-542C-44E0-8FC2-F03B24CFA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466471"/>
            <a:ext cx="12188952" cy="43915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132" y="2837712"/>
            <a:ext cx="4399771" cy="3217333"/>
          </a:xfrm>
          <a:prstGeom prst="rect">
            <a:avLst/>
          </a:prstGeom>
        </p:spPr>
      </p:pic>
      <p:sp>
        <p:nvSpPr>
          <p:cNvPr id="4" name="TextBox 3"/>
          <p:cNvSpPr txBox="1"/>
          <p:nvPr/>
        </p:nvSpPr>
        <p:spPr>
          <a:xfrm>
            <a:off x="6354871" y="2610850"/>
            <a:ext cx="5659920" cy="3227626"/>
          </a:xfrm>
          <a:prstGeom prst="rect">
            <a:avLst/>
          </a:prstGeom>
        </p:spPr>
        <p:txBody>
          <a:bodyPr vert="horz" lIns="91440" tIns="45720" rIns="91440" bIns="45720" rtlCol="0" anchor="ctr">
            <a:noAutofit/>
          </a:bodyPr>
          <a:lstStyle/>
          <a:p>
            <a:pPr>
              <a:lnSpc>
                <a:spcPct val="90000"/>
              </a:lnSpc>
              <a:spcAft>
                <a:spcPts val="600"/>
              </a:spcAft>
            </a:pPr>
            <a:r>
              <a:rPr lang="en-US" b="1" dirty="0">
                <a:solidFill>
                  <a:srgbClr val="002060"/>
                </a:solidFill>
              </a:rPr>
              <a:t>Scientists have now coined the word, “bio-photons” to refer to the tiny particles of actual physical light that make up this electro-magnetic field. This field “Sources” the physical body and keeps it functional. It literally feeds and supports the physical body and actually keeps it functioning in a healthy way.  It holds the physical parts together and keeps them bathed in nourishment.</a:t>
            </a:r>
          </a:p>
          <a:p>
            <a:pPr>
              <a:lnSpc>
                <a:spcPct val="90000"/>
              </a:lnSpc>
              <a:spcAft>
                <a:spcPts val="600"/>
              </a:spcAft>
            </a:pPr>
            <a:endParaRPr lang="en-US" b="1" dirty="0">
              <a:solidFill>
                <a:srgbClr val="002060"/>
              </a:solidFill>
            </a:endParaRPr>
          </a:p>
          <a:p>
            <a:pPr>
              <a:lnSpc>
                <a:spcPct val="90000"/>
              </a:lnSpc>
              <a:spcAft>
                <a:spcPts val="600"/>
              </a:spcAft>
            </a:pPr>
            <a:r>
              <a:rPr lang="en-US" b="1" dirty="0">
                <a:solidFill>
                  <a:srgbClr val="002060"/>
                </a:solidFill>
              </a:rPr>
              <a:t>But this field needs attention and support in order to function properly, as well. So how do we feed and Source our Energy Body—the beautiful field of living light that surrounds our physical body and holds it in form? What does it need to be healthy? This is the part of you that houses your soul. So another way to ask that question is, “How do you feed your soul?” </a:t>
            </a:r>
            <a:endParaRPr lang="en-US" dirty="0">
              <a:solidFill>
                <a:srgbClr val="002060"/>
              </a:solidFill>
            </a:endParaRPr>
          </a:p>
        </p:txBody>
      </p:sp>
      <p:sp>
        <p:nvSpPr>
          <p:cNvPr id="5" name="Footer Placeholder 4"/>
          <p:cNvSpPr>
            <a:spLocks noGrp="1"/>
          </p:cNvSpPr>
          <p:nvPr>
            <p:ph type="ftr" sz="quarter" idx="11"/>
          </p:nvPr>
        </p:nvSpPr>
        <p:spPr>
          <a:xfrm>
            <a:off x="3581400" y="6223702"/>
            <a:ext cx="5029200" cy="314067"/>
          </a:xfrm>
        </p:spPr>
        <p:txBody>
          <a:bodyPr vert="horz" lIns="91440" tIns="45720" rIns="91440" bIns="45720" rtlCol="0" anchor="ctr">
            <a:normAutofit fontScale="25000" lnSpcReduction="20000"/>
          </a:bodyPr>
          <a:lstStyle/>
          <a:p>
            <a:pPr>
              <a:spcAft>
                <a:spcPts val="600"/>
              </a:spcAft>
            </a:pPr>
            <a:endParaRPr lang="en-US" sz="1100" dirty="0"/>
          </a:p>
          <a:p>
            <a:pPr>
              <a:spcAft>
                <a:spcPts val="600"/>
              </a:spcAft>
            </a:pPr>
            <a:r>
              <a:rPr lang="en-US" sz="4800" dirty="0"/>
              <a:t>Copyright Star Thomas-Wyse2022</a:t>
            </a:r>
          </a:p>
          <a:p>
            <a:pPr>
              <a:spcAft>
                <a:spcPts val="600"/>
              </a:spcAft>
            </a:pPr>
            <a:endParaRPr lang="en-US" sz="1100" kern="1200" dirty="0">
              <a:solidFill>
                <a:srgbClr val="898989"/>
              </a:solidFill>
              <a:latin typeface="+mn-lt"/>
              <a:ea typeface="+mn-ea"/>
              <a:cs typeface="+mn-cs"/>
            </a:endParaRPr>
          </a:p>
        </p:txBody>
      </p:sp>
    </p:spTree>
    <p:extLst>
      <p:ext uri="{BB962C8B-B14F-4D97-AF65-F5344CB8AC3E}">
        <p14:creationId xmlns:p14="http://schemas.microsoft.com/office/powerpoint/2010/main" val="392982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2133600"/>
            <a:ext cx="10629900" cy="3970318"/>
          </a:xfrm>
          <a:prstGeom prst="rect">
            <a:avLst/>
          </a:prstGeom>
          <a:noFill/>
        </p:spPr>
        <p:txBody>
          <a:bodyPr wrap="square" rtlCol="0">
            <a:spAutoFit/>
          </a:bodyPr>
          <a:lstStyle/>
          <a:p>
            <a:r>
              <a:rPr lang="en-US" dirty="0">
                <a:solidFill>
                  <a:srgbClr val="002060"/>
                </a:solidFill>
              </a:rPr>
              <a:t>Practices we want to start incorporating…</a:t>
            </a:r>
          </a:p>
          <a:p>
            <a:r>
              <a:rPr lang="en-US" b="1" dirty="0">
                <a:solidFill>
                  <a:srgbClr val="002060"/>
                </a:solidFill>
              </a:rPr>
              <a:t>*A Daily Spiritual Practice </a:t>
            </a:r>
            <a:r>
              <a:rPr lang="en-US" dirty="0">
                <a:solidFill>
                  <a:srgbClr val="002060"/>
                </a:solidFill>
              </a:rPr>
              <a:t>– a quiet time, at least 15 minutes, but preferably an hour, to connect with yourself and your intuitive guidance; </a:t>
            </a:r>
          </a:p>
          <a:p>
            <a:r>
              <a:rPr lang="en-US" b="1" dirty="0">
                <a:solidFill>
                  <a:srgbClr val="002060"/>
                </a:solidFill>
              </a:rPr>
              <a:t>*A Healthy diet </a:t>
            </a:r>
            <a:r>
              <a:rPr lang="en-US" dirty="0">
                <a:solidFill>
                  <a:srgbClr val="002060"/>
                </a:solidFill>
              </a:rPr>
              <a:t>– live food. I am personally in a process of food transition. You may find this is too much for you. Please make any food changes you desire at your own pace;</a:t>
            </a:r>
          </a:p>
          <a:p>
            <a:r>
              <a:rPr lang="en-US" b="1" dirty="0">
                <a:solidFill>
                  <a:srgbClr val="002060"/>
                </a:solidFill>
              </a:rPr>
              <a:t>*The Use of Energetic Tools </a:t>
            </a:r>
            <a:r>
              <a:rPr lang="en-US" dirty="0">
                <a:solidFill>
                  <a:srgbClr val="002060"/>
                </a:solidFill>
              </a:rPr>
              <a:t>– I will be suggesting tools for you to use such as herbal tea, crystals, bath salts, flower essences, essential oils. </a:t>
            </a:r>
            <a:r>
              <a:rPr lang="en-US" b="1" i="1" dirty="0">
                <a:solidFill>
                  <a:srgbClr val="FF0000"/>
                </a:solidFill>
              </a:rPr>
              <a:t>THIS IS ONE OF THE MOST IMPORTANT PARTS OF THE PROGRAM! </a:t>
            </a:r>
            <a:r>
              <a:rPr lang="en-US" dirty="0">
                <a:solidFill>
                  <a:srgbClr val="002060"/>
                </a:solidFill>
              </a:rPr>
              <a:t>All of these tools will help you begin to lift the toxic emotional debris that tends to cling to us and keep us heavy rather than light. They are designed to raise your vibration and eliminate resistance to doing that.</a:t>
            </a:r>
          </a:p>
          <a:p>
            <a:r>
              <a:rPr lang="en-US" b="1" dirty="0">
                <a:solidFill>
                  <a:srgbClr val="002060"/>
                </a:solidFill>
              </a:rPr>
              <a:t>*Guided Meditations and Movement Activations </a:t>
            </a:r>
            <a:r>
              <a:rPr lang="en-US" dirty="0">
                <a:solidFill>
                  <a:srgbClr val="002060"/>
                </a:solidFill>
              </a:rPr>
              <a:t>-- Because I will be offering these tools online, I want to make sure the teachings go deeply into your psyche. I have found that moving the body is a great way to “ground” teachings into our core. I will be offering time during and throughout this class for you to “move your body” during class. These are called activations, and trust me, they will activate and enliven the teachings you will be receiving. I will also offer guided meditations to further anchor the teachings within you.</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279400"/>
            <a:ext cx="11417300" cy="1854200"/>
          </a:xfrm>
          <a:prstGeom prst="rect">
            <a:avLst/>
          </a:prstGeom>
          <a:ln>
            <a:noFill/>
          </a:ln>
          <a:effectLst>
            <a:softEdge rad="112500"/>
          </a:effectLst>
        </p:spPr>
      </p:pic>
      <p:sp>
        <p:nvSpPr>
          <p:cNvPr id="4" name="Footer Placeholder 3"/>
          <p:cNvSpPr>
            <a:spLocks noGrp="1"/>
          </p:cNvSpPr>
          <p:nvPr>
            <p:ph type="ftr" sz="quarter" idx="11"/>
          </p:nvPr>
        </p:nvSpPr>
        <p:spPr/>
        <p:txBody>
          <a:bodyPr/>
          <a:lstStyle/>
          <a:p>
            <a:r>
              <a:rPr lang="en-US" dirty="0"/>
              <a:t>Copyright Star Thomas-Wyse2022</a:t>
            </a:r>
          </a:p>
          <a:p>
            <a:endParaRPr lang="en-US" dirty="0"/>
          </a:p>
        </p:txBody>
      </p:sp>
    </p:spTree>
    <p:extLst>
      <p:ext uri="{BB962C8B-B14F-4D97-AF65-F5344CB8AC3E}">
        <p14:creationId xmlns:p14="http://schemas.microsoft.com/office/powerpoint/2010/main" val="3045352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6807" t="-879" r="18767" b="879"/>
          <a:stretch/>
        </p:blipFill>
        <p:spPr>
          <a:xfrm>
            <a:off x="417152" y="1484168"/>
            <a:ext cx="2190750" cy="3248025"/>
          </a:xfrm>
          <a:prstGeom prst="rect">
            <a:avLst/>
          </a:prstGeom>
        </p:spPr>
      </p:pic>
      <p:sp>
        <p:nvSpPr>
          <p:cNvPr id="3" name="TextBox 2"/>
          <p:cNvSpPr txBox="1"/>
          <p:nvPr/>
        </p:nvSpPr>
        <p:spPr>
          <a:xfrm>
            <a:off x="3062011" y="405628"/>
            <a:ext cx="8714785" cy="5509200"/>
          </a:xfrm>
          <a:prstGeom prst="rect">
            <a:avLst/>
          </a:prstGeom>
          <a:noFill/>
        </p:spPr>
        <p:txBody>
          <a:bodyPr wrap="square" rtlCol="0">
            <a:spAutoFit/>
          </a:bodyPr>
          <a:lstStyle/>
          <a:p>
            <a:r>
              <a:rPr lang="en-US" sz="2000" b="1" dirty="0">
                <a:solidFill>
                  <a:srgbClr val="002060"/>
                </a:solidFill>
              </a:rPr>
              <a:t>Re-connecting to the Sacred Cycles</a:t>
            </a:r>
          </a:p>
          <a:p>
            <a:r>
              <a:rPr lang="en-US" sz="3200" b="1" i="1" u="sng" dirty="0">
                <a:solidFill>
                  <a:srgbClr val="FF0000"/>
                </a:solidFill>
              </a:rPr>
              <a:t>Keeping the Sacred Timings is our job as women! </a:t>
            </a:r>
            <a:r>
              <a:rPr lang="en-US" sz="2000" dirty="0">
                <a:solidFill>
                  <a:srgbClr val="002060"/>
                </a:solidFill>
              </a:rPr>
              <a:t>One of the main purposes of this course is to put your body back in sync with the natural and sacred rhythms of this planet.  Because we are endeavoring to reconnect with the cycles of the planet, spend extra time connecting during the new and full moon windows. This class meets at the new moon or very close to it.</a:t>
            </a:r>
          </a:p>
          <a:p>
            <a:endParaRPr lang="en-US" sz="2000" dirty="0">
              <a:solidFill>
                <a:srgbClr val="002060"/>
              </a:solidFill>
            </a:endParaRPr>
          </a:p>
          <a:p>
            <a:r>
              <a:rPr lang="en-US" sz="2000" dirty="0">
                <a:solidFill>
                  <a:srgbClr val="002060"/>
                </a:solidFill>
              </a:rPr>
              <a:t>The energy of the new and full moons shows up at least a day before and lingers for a day after the event, so it is always good to pick one of these days to do a little extra altar time and connect with this energy. We are  in the third new moon cycle today.</a:t>
            </a:r>
          </a:p>
          <a:p>
            <a:endParaRPr lang="en-US" sz="2000" dirty="0">
              <a:solidFill>
                <a:srgbClr val="002060"/>
              </a:solidFill>
            </a:endParaRPr>
          </a:p>
          <a:p>
            <a:r>
              <a:rPr lang="en-US" sz="2000" dirty="0">
                <a:solidFill>
                  <a:srgbClr val="002060"/>
                </a:solidFill>
              </a:rPr>
              <a:t>One tradition that lends itself well to this is the Seneca tradition written about in Jami </a:t>
            </a:r>
            <a:r>
              <a:rPr lang="en-US" sz="2000" dirty="0" err="1">
                <a:solidFill>
                  <a:srgbClr val="002060"/>
                </a:solidFill>
              </a:rPr>
              <a:t>Samms</a:t>
            </a:r>
            <a:r>
              <a:rPr lang="en-US" sz="2000" dirty="0">
                <a:solidFill>
                  <a:srgbClr val="002060"/>
                </a:solidFill>
              </a:rPr>
              <a:t>’ book, </a:t>
            </a:r>
            <a:r>
              <a:rPr lang="en-US" sz="2000" u="sng" dirty="0">
                <a:solidFill>
                  <a:srgbClr val="002060"/>
                </a:solidFill>
              </a:rPr>
              <a:t>The 13 Original Clan Mothers</a:t>
            </a:r>
            <a:r>
              <a:rPr lang="en-US" sz="2000" dirty="0">
                <a:solidFill>
                  <a:srgbClr val="002060"/>
                </a:solidFill>
              </a:rPr>
              <a:t>. This tradition holds that each of these cycles are governed by or “vibrate with” a special grandmother that holds an aspect of Mother Earth’s personality and helps us understand healthy living practices upon the earth. </a:t>
            </a:r>
          </a:p>
        </p:txBody>
      </p:sp>
      <p:sp>
        <p:nvSpPr>
          <p:cNvPr id="4" name="Footer Placeholder 3"/>
          <p:cNvSpPr>
            <a:spLocks noGrp="1"/>
          </p:cNvSpPr>
          <p:nvPr>
            <p:ph type="ftr" sz="quarter" idx="11"/>
          </p:nvPr>
        </p:nvSpPr>
        <p:spPr/>
        <p:txBody>
          <a:bodyPr/>
          <a:lstStyle/>
          <a:p>
            <a:endParaRPr lang="en-US" dirty="0"/>
          </a:p>
          <a:p>
            <a:r>
              <a:rPr lang="en-US" dirty="0"/>
              <a:t>Copyright Star Thomas-Wyse2022</a:t>
            </a:r>
          </a:p>
          <a:p>
            <a:endParaRPr lang="en-US" dirty="0"/>
          </a:p>
        </p:txBody>
      </p:sp>
    </p:spTree>
    <p:extLst>
      <p:ext uri="{BB962C8B-B14F-4D97-AF65-F5344CB8AC3E}">
        <p14:creationId xmlns:p14="http://schemas.microsoft.com/office/powerpoint/2010/main" val="3871219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clouds in the background&#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14577" b="14580"/>
          <a:stretch/>
        </p:blipFill>
        <p:spPr>
          <a:xfrm>
            <a:off x="0" y="10"/>
            <a:ext cx="12192000" cy="6857990"/>
          </a:xfrm>
          <a:prstGeom prst="rect">
            <a:avLst/>
          </a:prstGeom>
        </p:spPr>
      </p:pic>
      <p:sp>
        <p:nvSpPr>
          <p:cNvPr id="1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extBox 2"/>
          <p:cNvSpPr txBox="1"/>
          <p:nvPr/>
        </p:nvSpPr>
        <p:spPr>
          <a:xfrm>
            <a:off x="709448" y="1357747"/>
            <a:ext cx="4204137" cy="137621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300" b="1" dirty="0">
                <a:latin typeface="+mj-lt"/>
                <a:ea typeface="+mj-ea"/>
                <a:cs typeface="+mj-cs"/>
              </a:rPr>
              <a:t>The Importance of </a:t>
            </a:r>
          </a:p>
          <a:p>
            <a:pPr algn="ctr">
              <a:lnSpc>
                <a:spcPct val="90000"/>
              </a:lnSpc>
              <a:spcBef>
                <a:spcPct val="0"/>
              </a:spcBef>
              <a:spcAft>
                <a:spcPts val="600"/>
              </a:spcAft>
            </a:pPr>
            <a:r>
              <a:rPr lang="en-US" sz="3300" b="1" dirty="0">
                <a:latin typeface="+mj-lt"/>
                <a:ea typeface="+mj-ea"/>
                <a:cs typeface="+mj-cs"/>
              </a:rPr>
              <a:t>A Daily Spiritual Practice</a:t>
            </a:r>
          </a:p>
        </p:txBody>
      </p:sp>
      <p:cxnSp>
        <p:nvCxnSpPr>
          <p:cNvPr id="17" name="Straight Connector 1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05135" y="3241964"/>
            <a:ext cx="5595301" cy="3001818"/>
          </a:xfrm>
          <a:prstGeom prst="rect">
            <a:avLst/>
          </a:prstGeom>
        </p:spPr>
        <p:txBody>
          <a:bodyPr vert="horz" lIns="91440" tIns="45720" rIns="91440" bIns="45720" rtlCol="0" anchor="ctr">
            <a:normAutofit lnSpcReduction="10000"/>
          </a:bodyPr>
          <a:lstStyle/>
          <a:p>
            <a:pPr>
              <a:lnSpc>
                <a:spcPct val="90000"/>
              </a:lnSpc>
              <a:spcAft>
                <a:spcPts val="600"/>
              </a:spcAft>
            </a:pPr>
            <a:r>
              <a:rPr lang="en-US" b="1" dirty="0">
                <a:solidFill>
                  <a:srgbClr val="002060"/>
                </a:solidFill>
              </a:rPr>
              <a:t>My definition:  Anything that opens your heart, that gives you joy, and connects you to your Higher Wisdom and Noble Thought. </a:t>
            </a:r>
          </a:p>
          <a:p>
            <a:pPr>
              <a:lnSpc>
                <a:spcPct val="90000"/>
              </a:lnSpc>
              <a:spcAft>
                <a:spcPts val="600"/>
              </a:spcAft>
            </a:pPr>
            <a:r>
              <a:rPr lang="en-US" b="1" dirty="0">
                <a:solidFill>
                  <a:srgbClr val="002060"/>
                </a:solidFill>
              </a:rPr>
              <a:t>I teach this first is because your physical body needs a Spiritual practice of some sort like it needs food! Notice I said Spiritual Practice—not religion. The religions of this planet, up to this point have been vehicles for encouraging and training in Spiritual Practice. However, many have a tendency to focus on the “type of religion” and skip the practice. The practice is the point of religion and not the other way around. If you skip it, you miss it, and your body pays for it.  </a:t>
            </a:r>
            <a:endParaRPr lang="en-US" sz="1300" b="1" dirty="0"/>
          </a:p>
        </p:txBody>
      </p:sp>
      <p:sp>
        <p:nvSpPr>
          <p:cNvPr id="2" name="Footer Placeholder 1"/>
          <p:cNvSpPr>
            <a:spLocks noGrp="1"/>
          </p:cNvSpPr>
          <p:nvPr>
            <p:ph type="ftr" sz="quarter" idx="11"/>
          </p:nvPr>
        </p:nvSpPr>
        <p:spPr>
          <a:xfrm>
            <a:off x="1216573" y="6243783"/>
            <a:ext cx="3069020" cy="262806"/>
          </a:xfrm>
        </p:spPr>
        <p:txBody>
          <a:bodyPr vert="horz" lIns="91440" tIns="45720" rIns="91440" bIns="45720" rtlCol="0" anchor="ctr">
            <a:normAutofit fontScale="70000" lnSpcReduction="20000"/>
          </a:bodyPr>
          <a:lstStyle/>
          <a:p>
            <a:pPr>
              <a:spcAft>
                <a:spcPts val="600"/>
              </a:spcAft>
              <a:defRPr/>
            </a:pPr>
            <a:r>
              <a:rPr lang="en-US" sz="1000" dirty="0"/>
              <a:t>Copyright Star Thomas-Wyse2022</a:t>
            </a:r>
          </a:p>
          <a:p>
            <a:pPr>
              <a:spcAft>
                <a:spcPts val="600"/>
              </a:spcAft>
              <a:defRPr/>
            </a:pPr>
            <a:endParaRPr lang="en-US" sz="1000" kern="1200" dirty="0">
              <a:solidFill>
                <a:schemeClr val="tx1"/>
              </a:solidFill>
              <a:latin typeface="Calibri" panose="020F0502020204030204"/>
              <a:ea typeface="+mn-ea"/>
              <a:cs typeface="+mn-cs"/>
            </a:endParaRPr>
          </a:p>
        </p:txBody>
      </p:sp>
    </p:spTree>
    <p:extLst>
      <p:ext uri="{BB962C8B-B14F-4D97-AF65-F5344CB8AC3E}">
        <p14:creationId xmlns:p14="http://schemas.microsoft.com/office/powerpoint/2010/main" val="21927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7500" y="266700"/>
            <a:ext cx="1289135" cy="646331"/>
          </a:xfrm>
          <a:prstGeom prst="rect">
            <a:avLst/>
          </a:prstGeom>
          <a:noFill/>
        </p:spPr>
        <p:txBody>
          <a:bodyPr wrap="none" rtlCol="0">
            <a:spAutoFit/>
          </a:bodyPr>
          <a:lstStyle/>
          <a:p>
            <a:r>
              <a:rPr lang="en-US" sz="3600" b="1" i="1" dirty="0">
                <a:solidFill>
                  <a:srgbClr val="002060"/>
                </a:solidFill>
              </a:rPr>
              <a:t>This…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4800" y="3009900"/>
            <a:ext cx="5029200" cy="3378200"/>
          </a:xfrm>
          <a:prstGeom prst="rect">
            <a:avLst/>
          </a:prstGeom>
          <a:ln>
            <a:noFill/>
          </a:ln>
          <a:effectLst>
            <a:softEdge rad="112500"/>
          </a:effectLst>
        </p:spPr>
      </p:pic>
      <p:sp>
        <p:nvSpPr>
          <p:cNvPr id="4" name="TextBox 3"/>
          <p:cNvSpPr txBox="1"/>
          <p:nvPr/>
        </p:nvSpPr>
        <p:spPr>
          <a:xfrm>
            <a:off x="6177780" y="2278965"/>
            <a:ext cx="2509020" cy="646331"/>
          </a:xfrm>
          <a:prstGeom prst="rect">
            <a:avLst/>
          </a:prstGeom>
          <a:noFill/>
        </p:spPr>
        <p:txBody>
          <a:bodyPr wrap="none" rtlCol="0">
            <a:spAutoFit/>
          </a:bodyPr>
          <a:lstStyle/>
          <a:p>
            <a:r>
              <a:rPr lang="en-US" sz="3600" b="1" i="1" dirty="0">
                <a:solidFill>
                  <a:srgbClr val="002060"/>
                </a:solidFill>
              </a:rPr>
              <a:t>verses this…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0" y="913031"/>
            <a:ext cx="5029200" cy="3378200"/>
          </a:xfrm>
          <a:prstGeom prst="rect">
            <a:avLst/>
          </a:prstGeom>
          <a:ln>
            <a:noFill/>
          </a:ln>
          <a:effectLst>
            <a:softEdge rad="112500"/>
          </a:effectLst>
        </p:spPr>
      </p:pic>
      <p:sp>
        <p:nvSpPr>
          <p:cNvPr id="6" name="Footer Placeholder 5"/>
          <p:cNvSpPr>
            <a:spLocks noGrp="1"/>
          </p:cNvSpPr>
          <p:nvPr>
            <p:ph type="ftr" sz="quarter" idx="11"/>
          </p:nvPr>
        </p:nvSpPr>
        <p:spPr/>
        <p:txBody>
          <a:bodyPr/>
          <a:lstStyle/>
          <a:p>
            <a:r>
              <a:rPr lang="en-US" dirty="0"/>
              <a:t>Copyright Star Thomas-Wyse2022</a:t>
            </a:r>
          </a:p>
          <a:p>
            <a:endParaRPr lang="en-US" dirty="0"/>
          </a:p>
        </p:txBody>
      </p:sp>
    </p:spTree>
    <p:extLst>
      <p:ext uri="{BB962C8B-B14F-4D97-AF65-F5344CB8AC3E}">
        <p14:creationId xmlns:p14="http://schemas.microsoft.com/office/powerpoint/2010/main" val="1520778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9781" r="1" b="1"/>
          <a:stretch/>
        </p:blipFill>
        <p:spPr>
          <a:xfrm>
            <a:off x="1" y="10"/>
            <a:ext cx="6936390" cy="6857990"/>
          </a:xfrm>
          <a:prstGeom prst="rect">
            <a:avLst/>
          </a:prstGeom>
        </p:spPr>
      </p:pic>
      <p:sp>
        <p:nvSpPr>
          <p:cNvPr id="2" name="TextBox 1"/>
          <p:cNvSpPr txBox="1"/>
          <p:nvPr/>
        </p:nvSpPr>
        <p:spPr>
          <a:xfrm>
            <a:off x="7200900" y="0"/>
            <a:ext cx="4403494" cy="3742762"/>
          </a:xfrm>
          <a:prstGeom prst="rect">
            <a:avLst/>
          </a:prstGeom>
        </p:spPr>
        <p:txBody>
          <a:bodyPr vert="horz" lIns="91440" tIns="45720" rIns="91440" bIns="45720" rtlCol="0">
            <a:noAutofit/>
          </a:bodyPr>
          <a:lstStyle/>
          <a:p>
            <a:pPr>
              <a:lnSpc>
                <a:spcPct val="90000"/>
              </a:lnSpc>
              <a:spcAft>
                <a:spcPts val="600"/>
              </a:spcAft>
            </a:pPr>
            <a:r>
              <a:rPr lang="en-US" sz="2400" b="1" dirty="0">
                <a:solidFill>
                  <a:srgbClr val="002060"/>
                </a:solidFill>
              </a:rPr>
              <a:t>NECESARRY INGREDIENTS</a:t>
            </a:r>
          </a:p>
          <a:p>
            <a:pPr marL="228600">
              <a:lnSpc>
                <a:spcPct val="90000"/>
              </a:lnSpc>
              <a:spcAft>
                <a:spcPts val="600"/>
              </a:spcAft>
            </a:pPr>
            <a:r>
              <a:rPr lang="en-US" sz="2400" b="1" dirty="0">
                <a:solidFill>
                  <a:srgbClr val="002060"/>
                </a:solidFill>
              </a:rPr>
              <a:t>FAITH: Trust in “The-Spirit-that-moves-in-All-Things;”</a:t>
            </a:r>
          </a:p>
          <a:p>
            <a:pPr marL="228600">
              <a:lnSpc>
                <a:spcPct val="90000"/>
              </a:lnSpc>
              <a:spcAft>
                <a:spcPts val="600"/>
              </a:spcAft>
            </a:pPr>
            <a:r>
              <a:rPr lang="en-US" sz="2400" b="1" dirty="0">
                <a:solidFill>
                  <a:srgbClr val="002060"/>
                </a:solidFill>
              </a:rPr>
              <a:t>PRAYER and/or MEDIATATION: A way to communicate with that energy that feels good to you; and</a:t>
            </a:r>
          </a:p>
          <a:p>
            <a:pPr marL="228600">
              <a:lnSpc>
                <a:spcPct val="90000"/>
              </a:lnSpc>
              <a:spcAft>
                <a:spcPts val="600"/>
              </a:spcAft>
            </a:pPr>
            <a:r>
              <a:rPr lang="en-US" sz="2400" b="1" dirty="0">
                <a:solidFill>
                  <a:srgbClr val="002060"/>
                </a:solidFill>
              </a:rPr>
              <a:t>TIME: set aside to make that connection for yourself.</a:t>
            </a:r>
          </a:p>
          <a:p>
            <a:pPr>
              <a:lnSpc>
                <a:spcPct val="90000"/>
              </a:lnSpc>
              <a:spcAft>
                <a:spcPts val="600"/>
              </a:spcAft>
            </a:pPr>
            <a:endParaRPr lang="en-US" sz="2400" b="1" dirty="0">
              <a:solidFill>
                <a:srgbClr val="002060"/>
              </a:solidFill>
            </a:endParaRPr>
          </a:p>
          <a:p>
            <a:pPr>
              <a:lnSpc>
                <a:spcPct val="90000"/>
              </a:lnSpc>
              <a:spcAft>
                <a:spcPts val="600"/>
              </a:spcAft>
            </a:pPr>
            <a:r>
              <a:rPr lang="en-US" sz="2400" b="1" dirty="0">
                <a:solidFill>
                  <a:srgbClr val="002060"/>
                </a:solidFill>
              </a:rPr>
              <a:t>PURPOSE</a:t>
            </a:r>
          </a:p>
          <a:p>
            <a:pPr marL="228600">
              <a:lnSpc>
                <a:spcPct val="90000"/>
              </a:lnSpc>
              <a:spcAft>
                <a:spcPts val="600"/>
              </a:spcAft>
            </a:pPr>
            <a:r>
              <a:rPr lang="en-US" sz="2400" b="1" dirty="0">
                <a:solidFill>
                  <a:srgbClr val="002060"/>
                </a:solidFill>
              </a:rPr>
              <a:t>To raise the vibration of the physical body to keep it healthy;</a:t>
            </a:r>
          </a:p>
          <a:p>
            <a:pPr marL="228600">
              <a:lnSpc>
                <a:spcPct val="90000"/>
              </a:lnSpc>
              <a:spcAft>
                <a:spcPts val="600"/>
              </a:spcAft>
            </a:pPr>
            <a:r>
              <a:rPr lang="en-US" sz="2400" b="1" dirty="0">
                <a:solidFill>
                  <a:srgbClr val="002060"/>
                </a:solidFill>
              </a:rPr>
              <a:t>To Source your energy body to allow you to maintain your presence here on this physical plane as long as you desire.</a:t>
            </a:r>
          </a:p>
        </p:txBody>
      </p:sp>
      <p:sp>
        <p:nvSpPr>
          <p:cNvPr id="4" name="Footer Placeholder 3"/>
          <p:cNvSpPr>
            <a:spLocks noGrp="1"/>
          </p:cNvSpPr>
          <p:nvPr>
            <p:ph type="ftr" sz="quarter" idx="11"/>
          </p:nvPr>
        </p:nvSpPr>
        <p:spPr>
          <a:xfrm>
            <a:off x="841248" y="6356350"/>
            <a:ext cx="4114800" cy="365125"/>
          </a:xfrm>
        </p:spPr>
        <p:txBody>
          <a:bodyPr vert="horz" lIns="91440" tIns="45720" rIns="91440" bIns="45720" rtlCol="0" anchor="ctr">
            <a:normAutofit/>
          </a:bodyPr>
          <a:lstStyle/>
          <a:p>
            <a:pPr algn="l">
              <a:spcAft>
                <a:spcPts val="600"/>
              </a:spcAft>
              <a:defRPr/>
            </a:pPr>
            <a:r>
              <a:rPr lang="en-US" dirty="0"/>
              <a:t>Copyright Star Thomas-Wyse2022</a:t>
            </a:r>
          </a:p>
          <a:p>
            <a:pPr algn="l">
              <a:spcAft>
                <a:spcPts val="600"/>
              </a:spcAft>
              <a:defRPr/>
            </a:pPr>
            <a:endParaRPr lang="en-US" kern="1200" dirty="0">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2393168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26100" y="635000"/>
            <a:ext cx="5791200" cy="5909310"/>
          </a:xfrm>
          <a:prstGeom prst="rect">
            <a:avLst/>
          </a:prstGeom>
          <a:noFill/>
        </p:spPr>
        <p:txBody>
          <a:bodyPr wrap="square" rtlCol="0">
            <a:spAutoFit/>
          </a:bodyPr>
          <a:lstStyle/>
          <a:p>
            <a:r>
              <a:rPr lang="en-US" b="1" dirty="0">
                <a:solidFill>
                  <a:srgbClr val="002060"/>
                </a:solidFill>
              </a:rPr>
              <a:t>Things you might want to include in your spiritual practice:</a:t>
            </a:r>
          </a:p>
          <a:p>
            <a:pPr marL="285750" indent="-285750">
              <a:buFont typeface="Arial" panose="020B0604020202020204" pitchFamily="34" charset="0"/>
              <a:buChar char="•"/>
            </a:pPr>
            <a:r>
              <a:rPr lang="en-US" sz="2000" dirty="0">
                <a:solidFill>
                  <a:srgbClr val="002060"/>
                </a:solidFill>
              </a:rPr>
              <a:t>Prayer</a:t>
            </a:r>
          </a:p>
          <a:p>
            <a:pPr marL="285750" indent="-285750">
              <a:buFont typeface="Arial" panose="020B0604020202020204" pitchFamily="34" charset="0"/>
              <a:buChar char="•"/>
            </a:pPr>
            <a:r>
              <a:rPr lang="en-US" sz="2000" dirty="0">
                <a:solidFill>
                  <a:srgbClr val="002060"/>
                </a:solidFill>
              </a:rPr>
              <a:t>Silence</a:t>
            </a:r>
          </a:p>
          <a:p>
            <a:pPr marL="285750" indent="-285750">
              <a:buFont typeface="Arial" panose="020B0604020202020204" pitchFamily="34" charset="0"/>
              <a:buChar char="•"/>
            </a:pPr>
            <a:r>
              <a:rPr lang="en-US" sz="2000" dirty="0">
                <a:solidFill>
                  <a:srgbClr val="002060"/>
                </a:solidFill>
              </a:rPr>
              <a:t>Music</a:t>
            </a:r>
          </a:p>
          <a:p>
            <a:pPr marL="285750" indent="-285750">
              <a:buFont typeface="Arial" panose="020B0604020202020204" pitchFamily="34" charset="0"/>
              <a:buChar char="•"/>
            </a:pPr>
            <a:r>
              <a:rPr lang="en-US" sz="2000" dirty="0">
                <a:solidFill>
                  <a:srgbClr val="002060"/>
                </a:solidFill>
              </a:rPr>
              <a:t>Create an Altar</a:t>
            </a:r>
          </a:p>
          <a:p>
            <a:pPr marL="285750" indent="-285750">
              <a:buFont typeface="Arial" panose="020B0604020202020204" pitchFamily="34" charset="0"/>
              <a:buChar char="•"/>
            </a:pPr>
            <a:r>
              <a:rPr lang="en-US" sz="2000" dirty="0">
                <a:solidFill>
                  <a:srgbClr val="002060"/>
                </a:solidFill>
              </a:rPr>
              <a:t>Meditation</a:t>
            </a:r>
          </a:p>
          <a:p>
            <a:pPr marL="285750" indent="-285750">
              <a:buFont typeface="Arial" panose="020B0604020202020204" pitchFamily="34" charset="0"/>
              <a:buChar char="•"/>
            </a:pPr>
            <a:r>
              <a:rPr lang="en-US" sz="2000" dirty="0">
                <a:solidFill>
                  <a:srgbClr val="002060"/>
                </a:solidFill>
              </a:rPr>
              <a:t>Candles</a:t>
            </a:r>
          </a:p>
          <a:p>
            <a:pPr marL="285750" indent="-285750">
              <a:buFont typeface="Arial" panose="020B0604020202020204" pitchFamily="34" charset="0"/>
              <a:buChar char="•"/>
            </a:pPr>
            <a:r>
              <a:rPr lang="en-US" sz="2000" dirty="0">
                <a:solidFill>
                  <a:srgbClr val="002060"/>
                </a:solidFill>
              </a:rPr>
              <a:t>Dirt time</a:t>
            </a:r>
          </a:p>
          <a:p>
            <a:pPr marL="285750" indent="-285750">
              <a:buFont typeface="Arial" panose="020B0604020202020204" pitchFamily="34" charset="0"/>
              <a:buChar char="•"/>
            </a:pPr>
            <a:r>
              <a:rPr lang="en-US" sz="2000" dirty="0">
                <a:solidFill>
                  <a:srgbClr val="002060"/>
                </a:solidFill>
              </a:rPr>
              <a:t>Chanting</a:t>
            </a:r>
          </a:p>
          <a:p>
            <a:pPr marL="285750" indent="-285750">
              <a:buFont typeface="Arial" panose="020B0604020202020204" pitchFamily="34" charset="0"/>
              <a:buChar char="•"/>
            </a:pPr>
            <a:r>
              <a:rPr lang="en-US" sz="2000" dirty="0">
                <a:solidFill>
                  <a:srgbClr val="002060"/>
                </a:solidFill>
              </a:rPr>
              <a:t>Affirmations</a:t>
            </a:r>
          </a:p>
          <a:p>
            <a:pPr marL="285750" indent="-285750">
              <a:buFont typeface="Arial" panose="020B0604020202020204" pitchFamily="34" charset="0"/>
              <a:buChar char="•"/>
            </a:pPr>
            <a:r>
              <a:rPr lang="en-US" sz="2000" dirty="0">
                <a:solidFill>
                  <a:srgbClr val="002060"/>
                </a:solidFill>
              </a:rPr>
              <a:t>Painting</a:t>
            </a:r>
          </a:p>
          <a:p>
            <a:pPr marL="285750" indent="-285750">
              <a:buFont typeface="Arial" panose="020B0604020202020204" pitchFamily="34" charset="0"/>
              <a:buChar char="•"/>
            </a:pPr>
            <a:r>
              <a:rPr lang="en-US" sz="2000" dirty="0">
                <a:solidFill>
                  <a:srgbClr val="002060"/>
                </a:solidFill>
              </a:rPr>
              <a:t>Reading Sacred Material</a:t>
            </a:r>
          </a:p>
          <a:p>
            <a:pPr marL="285750" indent="-285750">
              <a:buFont typeface="Arial" panose="020B0604020202020204" pitchFamily="34" charset="0"/>
              <a:buChar char="•"/>
            </a:pPr>
            <a:r>
              <a:rPr lang="en-US" sz="2000" dirty="0">
                <a:solidFill>
                  <a:srgbClr val="002060"/>
                </a:solidFill>
              </a:rPr>
              <a:t>Divination Tools</a:t>
            </a:r>
          </a:p>
          <a:p>
            <a:pPr marL="285750" indent="-285750">
              <a:buFont typeface="Arial" panose="020B0604020202020204" pitchFamily="34" charset="0"/>
              <a:buChar char="•"/>
            </a:pPr>
            <a:r>
              <a:rPr lang="en-US" sz="2000" dirty="0">
                <a:solidFill>
                  <a:srgbClr val="002060"/>
                </a:solidFill>
              </a:rPr>
              <a:t>Dancing</a:t>
            </a:r>
          </a:p>
          <a:p>
            <a:pPr marL="285750" indent="-285750">
              <a:buFont typeface="Arial" panose="020B0604020202020204" pitchFamily="34" charset="0"/>
              <a:buChar char="•"/>
            </a:pPr>
            <a:r>
              <a:rPr lang="en-US" sz="2000" dirty="0">
                <a:solidFill>
                  <a:srgbClr val="002060"/>
                </a:solidFill>
              </a:rPr>
              <a:t>Yoga</a:t>
            </a:r>
          </a:p>
          <a:p>
            <a:pPr marL="285750" indent="-285750">
              <a:buFont typeface="Arial" panose="020B0604020202020204" pitchFamily="34" charset="0"/>
              <a:buChar char="•"/>
            </a:pPr>
            <a:r>
              <a:rPr lang="en-US" sz="2000" dirty="0">
                <a:solidFill>
                  <a:srgbClr val="002060"/>
                </a:solidFill>
              </a:rPr>
              <a:t>Sacred Bath</a:t>
            </a:r>
          </a:p>
          <a:p>
            <a:pPr marL="285750" indent="-285750">
              <a:buFont typeface="Arial" panose="020B0604020202020204" pitchFamily="34" charset="0"/>
              <a:buChar char="•"/>
            </a:pPr>
            <a:r>
              <a:rPr lang="en-US" sz="2000" dirty="0">
                <a:solidFill>
                  <a:srgbClr val="002060"/>
                </a:solidFill>
              </a:rPr>
              <a:t>Energetic cleansing tools (essences and oils)</a:t>
            </a:r>
          </a:p>
          <a:p>
            <a:pPr marL="285750" indent="-285750">
              <a:buFont typeface="Arial" panose="020B0604020202020204" pitchFamily="34" charset="0"/>
              <a:buChar char="•"/>
            </a:pPr>
            <a:r>
              <a:rPr lang="en-US" sz="2000" dirty="0">
                <a:solidFill>
                  <a:srgbClr val="002060"/>
                </a:solidFill>
              </a:rPr>
              <a:t>Walking or running</a:t>
            </a:r>
          </a:p>
          <a:p>
            <a:pPr marL="285750" indent="-285750">
              <a:buFont typeface="Arial" panose="020B0604020202020204" pitchFamily="34" charset="0"/>
              <a:buChar char="•"/>
            </a:pPr>
            <a:r>
              <a:rPr lang="en-US" sz="2000" dirty="0">
                <a:solidFill>
                  <a:srgbClr val="002060"/>
                </a:solidFill>
              </a:rPr>
              <a:t>Journaling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193800"/>
            <a:ext cx="5080000" cy="3810000"/>
          </a:xfrm>
          <a:prstGeom prst="rect">
            <a:avLst/>
          </a:prstGeom>
          <a:ln>
            <a:noFill/>
          </a:ln>
          <a:effectLst>
            <a:softEdge rad="112500"/>
          </a:effectLst>
        </p:spPr>
      </p:pic>
      <p:sp>
        <p:nvSpPr>
          <p:cNvPr id="4" name="Footer Placeholder 3"/>
          <p:cNvSpPr>
            <a:spLocks noGrp="1"/>
          </p:cNvSpPr>
          <p:nvPr>
            <p:ph type="ftr" sz="quarter" idx="11"/>
          </p:nvPr>
        </p:nvSpPr>
        <p:spPr/>
        <p:txBody>
          <a:bodyPr/>
          <a:lstStyle/>
          <a:p>
            <a:r>
              <a:rPr lang="en-US" dirty="0"/>
              <a:t>Copyright Star Thomas-Wyse2022</a:t>
            </a:r>
          </a:p>
          <a:p>
            <a:endParaRPr lang="en-US" dirty="0"/>
          </a:p>
        </p:txBody>
      </p:sp>
    </p:spTree>
    <p:extLst>
      <p:ext uri="{BB962C8B-B14F-4D97-AF65-F5344CB8AC3E}">
        <p14:creationId xmlns:p14="http://schemas.microsoft.com/office/powerpoint/2010/main" val="1237511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F7B004-E903-4340-8E3C-DE09887CE8D0}"/>
              </a:ext>
            </a:extLst>
          </p:cNvPr>
          <p:cNvSpPr>
            <a:spLocks noGrp="1"/>
          </p:cNvSpPr>
          <p:nvPr>
            <p:ph type="title"/>
          </p:nvPr>
        </p:nvSpPr>
        <p:spPr>
          <a:xfrm>
            <a:off x="4965430" y="629268"/>
            <a:ext cx="6586491" cy="993055"/>
          </a:xfrm>
        </p:spPr>
        <p:txBody>
          <a:bodyPr vert="horz" lIns="91440" tIns="45720" rIns="91440" bIns="45720" rtlCol="0" anchor="b">
            <a:normAutofit/>
          </a:bodyPr>
          <a:lstStyle/>
          <a:p>
            <a:r>
              <a:rPr lang="en-US" dirty="0"/>
              <a:t>Caring for our body in a more balanced way…</a:t>
            </a:r>
          </a:p>
        </p:txBody>
      </p:sp>
      <p:sp>
        <p:nvSpPr>
          <p:cNvPr id="5" name="Text Placeholder 4">
            <a:extLst>
              <a:ext uri="{FF2B5EF4-FFF2-40B4-BE49-F238E27FC236}">
                <a16:creationId xmlns:a16="http://schemas.microsoft.com/office/drawing/2014/main" id="{9145F1AC-F47B-4B79-8923-DF591E96CCD9}"/>
              </a:ext>
            </a:extLst>
          </p:cNvPr>
          <p:cNvSpPr>
            <a:spLocks noGrp="1"/>
          </p:cNvSpPr>
          <p:nvPr>
            <p:ph type="body" sz="half" idx="2"/>
          </p:nvPr>
        </p:nvSpPr>
        <p:spPr>
          <a:xfrm>
            <a:off x="4965431" y="2115117"/>
            <a:ext cx="6586489" cy="4108703"/>
          </a:xfrm>
        </p:spPr>
        <p:txBody>
          <a:bodyPr vert="horz" lIns="91440" tIns="45720" rIns="91440" bIns="45720" rtlCol="0">
            <a:noAutofit/>
          </a:bodyPr>
          <a:lstStyle/>
          <a:p>
            <a:pPr indent="-228600">
              <a:buFont typeface="Arial" panose="020B0604020202020204" pitchFamily="34" charset="0"/>
              <a:buChar char="•"/>
            </a:pPr>
            <a:r>
              <a:rPr lang="en-US" dirty="0"/>
              <a:t>Our bodies were intended to be a Temple of Light to house our beautiful Spirits. Because we may not have been given this information earlier in our lives, we may have a little “clean up” to do to get them in tip-top running condition. Some of the tools we will be using during this course are:</a:t>
            </a:r>
          </a:p>
          <a:p>
            <a:pPr indent="-228600">
              <a:buFont typeface="Arial" panose="020B0604020202020204" pitchFamily="34" charset="0"/>
              <a:buChar char="•"/>
            </a:pPr>
            <a:r>
              <a:rPr lang="en-US" dirty="0"/>
              <a:t>	Juice Therapy</a:t>
            </a:r>
          </a:p>
          <a:p>
            <a:pPr indent="-228600">
              <a:buFont typeface="Arial" panose="020B0604020202020204" pitchFamily="34" charset="0"/>
              <a:buChar char="•"/>
            </a:pPr>
            <a:r>
              <a:rPr lang="en-US" dirty="0"/>
              <a:t>	Live Foods</a:t>
            </a:r>
          </a:p>
          <a:p>
            <a:pPr indent="-228600">
              <a:buFont typeface="Arial" panose="020B0604020202020204" pitchFamily="34" charset="0"/>
              <a:buChar char="•"/>
            </a:pPr>
            <a:r>
              <a:rPr lang="en-US" dirty="0"/>
              <a:t>	Nature’s Herbs</a:t>
            </a:r>
          </a:p>
          <a:p>
            <a:pPr indent="-228600">
              <a:buFont typeface="Arial" panose="020B0604020202020204" pitchFamily="34" charset="0"/>
              <a:buChar char="•"/>
            </a:pPr>
            <a:r>
              <a:rPr lang="en-US" dirty="0"/>
              <a:t>	Water Therapy</a:t>
            </a:r>
          </a:p>
          <a:p>
            <a:pPr indent="-228600">
              <a:buFont typeface="Arial" panose="020B0604020202020204" pitchFamily="34" charset="0"/>
              <a:buChar char="•"/>
            </a:pPr>
            <a:r>
              <a:rPr lang="en-US" dirty="0"/>
              <a:t>	Movement &amp; Breath</a:t>
            </a:r>
          </a:p>
          <a:p>
            <a:pPr indent="-228600">
              <a:buFont typeface="Arial" panose="020B0604020202020204" pitchFamily="34" charset="0"/>
              <a:buChar char="•"/>
            </a:pPr>
            <a:r>
              <a:rPr lang="en-US" dirty="0"/>
              <a:t>	Essential Oils &amp; Crystals</a:t>
            </a:r>
          </a:p>
          <a:p>
            <a:pPr indent="-228600">
              <a:buFont typeface="Arial" panose="020B0604020202020204" pitchFamily="34" charset="0"/>
              <a:buChar char="•"/>
            </a:pPr>
            <a:r>
              <a:rPr lang="en-US" dirty="0"/>
              <a:t>	Clay infusions &amp; Applications</a:t>
            </a:r>
          </a:p>
          <a:p>
            <a:pPr indent="-228600">
              <a:buFont typeface="Arial" panose="020B0604020202020204" pitchFamily="34" charset="0"/>
              <a:buChar char="•"/>
            </a:pPr>
            <a:r>
              <a:rPr lang="en-US" dirty="0"/>
              <a:t>	Frankincense Cleanses</a:t>
            </a:r>
          </a:p>
          <a:p>
            <a:pPr indent="-228600">
              <a:buFont typeface="Arial" panose="020B0604020202020204" pitchFamily="34" charset="0"/>
              <a:buChar char="•"/>
            </a:pPr>
            <a:r>
              <a:rPr lang="en-US" dirty="0"/>
              <a:t>	Castor Oil Packs</a:t>
            </a:r>
          </a:p>
        </p:txBody>
      </p:sp>
      <p:pic>
        <p:nvPicPr>
          <p:cNvPr id="7" name="Picture Placeholder 6">
            <a:extLst>
              <a:ext uri="{FF2B5EF4-FFF2-40B4-BE49-F238E27FC236}">
                <a16:creationId xmlns:a16="http://schemas.microsoft.com/office/drawing/2014/main" id="{43F62BB0-E6A4-4C53-8F25-2D822BE49FB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619" r="-1" b="-1"/>
          <a:stretch/>
        </p:blipFill>
        <p:spPr>
          <a:xfrm>
            <a:off x="20" y="10"/>
            <a:ext cx="4635571" cy="6857990"/>
          </a:xfrm>
          <a:prstGeom prst="rect">
            <a:avLst/>
          </a:prstGeom>
          <a:effectLst/>
        </p:spPr>
      </p:pic>
      <p:sp>
        <p:nvSpPr>
          <p:cNvPr id="2" name="Footer Placeholder 1">
            <a:extLst>
              <a:ext uri="{FF2B5EF4-FFF2-40B4-BE49-F238E27FC236}">
                <a16:creationId xmlns:a16="http://schemas.microsoft.com/office/drawing/2014/main" id="{7453F38F-5E45-4A3B-B6FA-1AB2CA4B8C3A}"/>
              </a:ext>
            </a:extLst>
          </p:cNvPr>
          <p:cNvSpPr>
            <a:spLocks noGrp="1"/>
          </p:cNvSpPr>
          <p:nvPr>
            <p:ph type="ftr" sz="quarter" idx="11"/>
          </p:nvPr>
        </p:nvSpPr>
        <p:spPr>
          <a:xfrm>
            <a:off x="4965430" y="6356350"/>
            <a:ext cx="4139134" cy="365125"/>
          </a:xfrm>
        </p:spPr>
        <p:txBody>
          <a:bodyPr vert="horz" lIns="91440" tIns="45720" rIns="91440" bIns="45720" rtlCol="0" anchor="ctr">
            <a:normAutofit/>
          </a:bodyPr>
          <a:lstStyle/>
          <a:p>
            <a:pPr algn="l">
              <a:spcAft>
                <a:spcPts val="600"/>
              </a:spcAft>
              <a:defRPr/>
            </a:pPr>
            <a:r>
              <a:rPr lang="en-US" kern="1200">
                <a:solidFill>
                  <a:prstClr val="black">
                    <a:tint val="75000"/>
                  </a:prstClr>
                </a:solidFill>
                <a:latin typeface="Calibri" panose="020F0502020204030204"/>
                <a:ea typeface="+mn-ea"/>
                <a:cs typeface="+mn-cs"/>
              </a:rPr>
              <a:t>Copyright Star Thomas-Wyse 2022</a:t>
            </a:r>
          </a:p>
        </p:txBody>
      </p:sp>
    </p:spTree>
    <p:extLst>
      <p:ext uri="{BB962C8B-B14F-4D97-AF65-F5344CB8AC3E}">
        <p14:creationId xmlns:p14="http://schemas.microsoft.com/office/powerpoint/2010/main" val="2356810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185160" y="190500"/>
            <a:ext cx="5687776" cy="1015663"/>
          </a:xfrm>
          <a:prstGeom prst="rect">
            <a:avLst/>
          </a:prstGeom>
          <a:noFill/>
        </p:spPr>
        <p:txBody>
          <a:bodyPr wrap="none" rtlCol="0">
            <a:spAutoFit/>
          </a:bodyPr>
          <a:lstStyle/>
          <a:p>
            <a:r>
              <a:rPr lang="en-US" sz="6000" dirty="0">
                <a:solidFill>
                  <a:srgbClr val="002060"/>
                </a:solidFill>
                <a:latin typeface="Gabriola" panose="04040605051002020D02" pitchFamily="82" charset="0"/>
              </a:rPr>
              <a:t>Calling in Sacred Space</a:t>
            </a:r>
          </a:p>
        </p:txBody>
      </p:sp>
      <p:sp>
        <p:nvSpPr>
          <p:cNvPr id="2" name="Footer Placeholder 1"/>
          <p:cNvSpPr>
            <a:spLocks noGrp="1"/>
          </p:cNvSpPr>
          <p:nvPr>
            <p:ph type="ftr" sz="quarter" idx="11"/>
          </p:nvPr>
        </p:nvSpPr>
        <p:spPr/>
        <p:txBody>
          <a:bodyPr/>
          <a:lstStyle/>
          <a:p>
            <a:r>
              <a:rPr lang="en-US" dirty="0"/>
              <a:t>Copyright Star Thomas-Wyse2022</a:t>
            </a:r>
          </a:p>
          <a:p>
            <a:endParaRPr lang="en-US" dirty="0"/>
          </a:p>
        </p:txBody>
      </p:sp>
      <p:pic>
        <p:nvPicPr>
          <p:cNvPr id="4" name="Picture 3" descr="Alchemy">
            <a:extLst>
              <a:ext uri="{FF2B5EF4-FFF2-40B4-BE49-F238E27FC236}">
                <a16:creationId xmlns:a16="http://schemas.microsoft.com/office/drawing/2014/main" id="{ABEE7D41-3B61-459C-BCA7-E9B5BA4D73AA}"/>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948" y="1396181"/>
            <a:ext cx="8367252" cy="4755238"/>
          </a:xfrm>
          <a:prstGeom prst="rect">
            <a:avLst/>
          </a:prstGeom>
        </p:spPr>
      </p:pic>
    </p:spTree>
    <p:extLst>
      <p:ext uri="{BB962C8B-B14F-4D97-AF65-F5344CB8AC3E}">
        <p14:creationId xmlns:p14="http://schemas.microsoft.com/office/powerpoint/2010/main" val="2102238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1792705"/>
            <a:ext cx="5314543" cy="3862233"/>
          </a:xfrm>
          <a:prstGeom prst="rect">
            <a:avLst/>
          </a:prstGeom>
        </p:spPr>
        <p:txBody>
          <a:bodyPr vert="horz" lIns="91440" tIns="45720" rIns="91440" bIns="45720" rtlCol="0" anchor="t">
            <a:normAutofit/>
          </a:bodyPr>
          <a:lstStyle/>
          <a:p>
            <a:pPr>
              <a:lnSpc>
                <a:spcPct val="90000"/>
              </a:lnSpc>
              <a:spcAft>
                <a:spcPts val="600"/>
              </a:spcAft>
            </a:pPr>
            <a:r>
              <a:rPr lang="en-US" sz="2400" b="1" i="1" u="sng" dirty="0"/>
              <a:t>Live Food</a:t>
            </a:r>
          </a:p>
          <a:p>
            <a:pPr>
              <a:lnSpc>
                <a:spcPct val="90000"/>
              </a:lnSpc>
              <a:spcAft>
                <a:spcPts val="600"/>
              </a:spcAft>
            </a:pPr>
            <a:r>
              <a:rPr lang="en-US" sz="2400" b="1" dirty="0"/>
              <a:t>This program is based on a commitment to change the things we put into our body.  There is a direct correlation between what we consume and the condition of our bodies, our relationships and our lives.  This non-violence approach includes all forms of what we consume to the best of our ability.</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909" r="14936"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2" name="Footer Placeholder 1"/>
          <p:cNvSpPr>
            <a:spLocks noGrp="1"/>
          </p:cNvSpPr>
          <p:nvPr>
            <p:ph type="ftr" sz="quarter" idx="11"/>
          </p:nvPr>
        </p:nvSpPr>
        <p:spPr>
          <a:xfrm>
            <a:off x="6053666" y="6199632"/>
            <a:ext cx="4802755" cy="365760"/>
          </a:xfrm>
        </p:spPr>
        <p:txBody>
          <a:bodyPr vert="horz" lIns="91440" tIns="45720" rIns="91440" bIns="45720" rtlCol="0" anchor="ctr">
            <a:normAutofit/>
          </a:bodyPr>
          <a:lstStyle/>
          <a:p>
            <a:pPr algn="l">
              <a:spcAft>
                <a:spcPts val="600"/>
              </a:spcAft>
              <a:defRPr/>
            </a:pPr>
            <a:r>
              <a:rPr lang="en-US" sz="1100" kern="1200" dirty="0">
                <a:solidFill>
                  <a:schemeClr val="tx1">
                    <a:alpha val="80000"/>
                  </a:schemeClr>
                </a:solidFill>
                <a:latin typeface="Calibri" panose="020F0502020204030204"/>
                <a:ea typeface="+mn-ea"/>
                <a:cs typeface="+mn-cs"/>
              </a:rPr>
              <a:t>Copyright Star Thomas-Wyse 2022</a:t>
            </a:r>
          </a:p>
        </p:txBody>
      </p:sp>
    </p:spTree>
    <p:extLst>
      <p:ext uri="{BB962C8B-B14F-4D97-AF65-F5344CB8AC3E}">
        <p14:creationId xmlns:p14="http://schemas.microsoft.com/office/powerpoint/2010/main" val="697890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le of colorful vegetables&#10;&#10;Description automatically generated with low confidence">
            <a:extLst>
              <a:ext uri="{FF2B5EF4-FFF2-40B4-BE49-F238E27FC236}">
                <a16:creationId xmlns:a16="http://schemas.microsoft.com/office/drawing/2014/main" id="{1B0A33CB-2233-40E7-BF47-34752AD41D1B}"/>
              </a:ext>
            </a:extLst>
          </p:cNvPr>
          <p:cNvPicPr>
            <a:picLocks noChangeAspect="1"/>
          </p:cNvPicPr>
          <p:nvPr/>
        </p:nvPicPr>
        <p:blipFill rotWithShape="1">
          <a:blip r:embed="rId2">
            <a:extLst>
              <a:ext uri="{28A0092B-C50C-407E-A947-70E740481C1C}">
                <a14:useLocalDpi xmlns:a14="http://schemas.microsoft.com/office/drawing/2010/main" val="0"/>
              </a:ext>
            </a:extLst>
          </a:blip>
          <a:srcRect l="20306" r="9195"/>
          <a:stretch/>
        </p:blipFill>
        <p:spPr>
          <a:xfrm>
            <a:off x="2522356"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838200" y="403123"/>
            <a:ext cx="3822189" cy="5773840"/>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1400" b="1" dirty="0"/>
              <a:t>Begin your day with fruit, as much as you care to eat, any way you care to eat it.  Fresh or prepared juices and green drinks are also a great way to start your day.  It is advised to steer clear of bananas in the beginning, as they can cause constipation. </a:t>
            </a:r>
          </a:p>
          <a:p>
            <a:pPr indent="-228600">
              <a:lnSpc>
                <a:spcPct val="90000"/>
              </a:lnSpc>
              <a:spcAft>
                <a:spcPts val="600"/>
              </a:spcAft>
              <a:buFont typeface="Arial" panose="020B0604020202020204" pitchFamily="34" charset="0"/>
              <a:buChar char="•"/>
            </a:pPr>
            <a:r>
              <a:rPr lang="en-US" sz="1400" b="1" dirty="0"/>
              <a:t>At lunch have a large raw salad, along with a bowl of vegetable soup, OR a grain and vegetables such as rice, </a:t>
            </a:r>
            <a:r>
              <a:rPr lang="en-US" sz="1400" b="1" dirty="0" err="1"/>
              <a:t>taboulli</a:t>
            </a:r>
            <a:r>
              <a:rPr lang="en-US" sz="1400" b="1" dirty="0"/>
              <a:t>, couscous, or bulgur wheat that you have soaked in water.  This is a good time to take any vitamins, and food or herbal supplements as they digest better if you take them with food.  You will have the same for dinner.  I strongly urge you to eat ORGANIC whenever you can.  It is close to imperative, if you really want your body to begin to respond. </a:t>
            </a:r>
          </a:p>
          <a:p>
            <a:pPr indent="-228600">
              <a:lnSpc>
                <a:spcPct val="90000"/>
              </a:lnSpc>
              <a:spcAft>
                <a:spcPts val="600"/>
              </a:spcAft>
              <a:buFont typeface="Arial" panose="020B0604020202020204" pitchFamily="34" charset="0"/>
              <a:buChar char="•"/>
            </a:pPr>
            <a:r>
              <a:rPr lang="en-US" sz="1400" b="1" dirty="0"/>
              <a:t>Salads can be topped with vinegar and oil or an organic low-fat dressing.  Find one you like so you will stick with it.  The goal here is to consume more live food than dead food.  It is not necessarily to lose weight, although you probably will.  Your magnificent organic computer simply cannot survive on the dead garbage we have been giving it and calling it food.  When the body does not recognize something you take in, it wraps it in fat and stores it somewhere until it can figure out what to do with it.  Think about all of the stored stuff you are housing, physically and emotionally.  Contemplating that could take awhile.  So we are going give our bodies a break, by giving it good, healthy, live food that it knows what to do with.</a:t>
            </a:r>
          </a:p>
        </p:txBody>
      </p:sp>
      <p:sp>
        <p:nvSpPr>
          <p:cNvPr id="2" name="Footer Placeholder 1"/>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Copyright Star Thomas-Wyse 2022</a:t>
            </a:r>
          </a:p>
        </p:txBody>
      </p:sp>
    </p:spTree>
    <p:extLst>
      <p:ext uri="{BB962C8B-B14F-4D97-AF65-F5344CB8AC3E}">
        <p14:creationId xmlns:p14="http://schemas.microsoft.com/office/powerpoint/2010/main" val="1763131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 indoor, vegetable&#10;&#10;Description automatically generated">
            <a:extLst>
              <a:ext uri="{FF2B5EF4-FFF2-40B4-BE49-F238E27FC236}">
                <a16:creationId xmlns:a16="http://schemas.microsoft.com/office/drawing/2014/main" id="{1D8FBCC4-04AC-4153-B7A3-AFBBB327D1D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763" r="29702" b="2"/>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5" name="TextBox 4"/>
          <p:cNvSpPr txBox="1"/>
          <p:nvPr/>
        </p:nvSpPr>
        <p:spPr>
          <a:xfrm>
            <a:off x="6234329" y="292607"/>
            <a:ext cx="5314543" cy="6421013"/>
          </a:xfrm>
          <a:prstGeom prst="rect">
            <a:avLst/>
          </a:prstGeom>
        </p:spPr>
        <p:txBody>
          <a:bodyPr vert="horz" lIns="91440" tIns="45720" rIns="91440" bIns="45720" rtlCol="0" anchor="t">
            <a:normAutofit/>
          </a:bodyPr>
          <a:lstStyle/>
          <a:p>
            <a:pPr>
              <a:lnSpc>
                <a:spcPct val="90000"/>
              </a:lnSpc>
              <a:spcAft>
                <a:spcPts val="600"/>
              </a:spcAft>
            </a:pPr>
            <a:r>
              <a:rPr lang="en-US" b="1" i="1" u="sng" dirty="0"/>
              <a:t>Supplements</a:t>
            </a:r>
          </a:p>
          <a:p>
            <a:pPr>
              <a:lnSpc>
                <a:spcPct val="90000"/>
              </a:lnSpc>
              <a:spcAft>
                <a:spcPts val="600"/>
              </a:spcAft>
            </a:pPr>
            <a:r>
              <a:rPr lang="en-US" b="1" dirty="0"/>
              <a:t>Any supplements should be checked with your health practitioner. The following are suggested to begin the program:</a:t>
            </a:r>
          </a:p>
          <a:p>
            <a:pPr marL="285750" lvl="0" indent="-285750">
              <a:lnSpc>
                <a:spcPct val="90000"/>
              </a:lnSpc>
              <a:spcAft>
                <a:spcPts val="600"/>
              </a:spcAft>
              <a:buFont typeface="Arial" panose="020B0604020202020204" pitchFamily="34" charset="0"/>
              <a:buChar char="•"/>
            </a:pPr>
            <a:r>
              <a:rPr lang="en-US" b="1" dirty="0"/>
              <a:t>A good multi-vitamin supplement</a:t>
            </a:r>
          </a:p>
          <a:p>
            <a:pPr marL="285750" lvl="0" indent="-285750">
              <a:lnSpc>
                <a:spcPct val="90000"/>
              </a:lnSpc>
              <a:spcAft>
                <a:spcPts val="600"/>
              </a:spcAft>
              <a:buFont typeface="Arial" panose="020B0604020202020204" pitchFamily="34" charset="0"/>
              <a:buChar char="•"/>
            </a:pPr>
            <a:r>
              <a:rPr lang="en-US" b="1" dirty="0"/>
              <a:t>Spirulina or blue-green algae in tablet or liquid form</a:t>
            </a:r>
          </a:p>
          <a:p>
            <a:pPr marL="285750" lvl="0" indent="-285750">
              <a:lnSpc>
                <a:spcPct val="90000"/>
              </a:lnSpc>
              <a:spcAft>
                <a:spcPts val="600"/>
              </a:spcAft>
              <a:buFont typeface="Arial" panose="020B0604020202020204" pitchFamily="34" charset="0"/>
              <a:buChar char="•"/>
            </a:pPr>
            <a:r>
              <a:rPr lang="en-US" b="1" dirty="0"/>
              <a:t>Vitamin B (especially B-12 if you are meatless)</a:t>
            </a:r>
          </a:p>
          <a:p>
            <a:pPr marL="285750" lvl="0" indent="-285750">
              <a:lnSpc>
                <a:spcPct val="90000"/>
              </a:lnSpc>
              <a:spcAft>
                <a:spcPts val="600"/>
              </a:spcAft>
              <a:buFont typeface="Arial" panose="020B0604020202020204" pitchFamily="34" charset="0"/>
              <a:buChar char="•"/>
            </a:pPr>
            <a:r>
              <a:rPr lang="en-US" b="1" dirty="0"/>
              <a:t>Vitamin C</a:t>
            </a:r>
          </a:p>
          <a:p>
            <a:pPr marL="285750" lvl="0" indent="-285750">
              <a:lnSpc>
                <a:spcPct val="90000"/>
              </a:lnSpc>
              <a:spcAft>
                <a:spcPts val="600"/>
              </a:spcAft>
              <a:buFont typeface="Arial" panose="020B0604020202020204" pitchFamily="34" charset="0"/>
              <a:buChar char="•"/>
            </a:pPr>
            <a:r>
              <a:rPr lang="en-US" b="1" dirty="0"/>
              <a:t>Vitamin E</a:t>
            </a:r>
          </a:p>
          <a:p>
            <a:pPr marL="285750" lvl="0" indent="-285750">
              <a:lnSpc>
                <a:spcPct val="90000"/>
              </a:lnSpc>
              <a:spcAft>
                <a:spcPts val="600"/>
              </a:spcAft>
              <a:buFont typeface="Arial" panose="020B0604020202020204" pitchFamily="34" charset="0"/>
              <a:buChar char="•"/>
            </a:pPr>
            <a:r>
              <a:rPr lang="en-US" b="1" dirty="0"/>
              <a:t>Vitamin D</a:t>
            </a:r>
          </a:p>
          <a:p>
            <a:pPr marL="285750" lvl="0" indent="-285750">
              <a:lnSpc>
                <a:spcPct val="90000"/>
              </a:lnSpc>
              <a:spcAft>
                <a:spcPts val="600"/>
              </a:spcAft>
              <a:buFont typeface="Arial" panose="020B0604020202020204" pitchFamily="34" charset="0"/>
              <a:buChar char="•"/>
            </a:pPr>
            <a:r>
              <a:rPr lang="en-US" b="1" dirty="0"/>
              <a:t>Flaxseed oil (1-2 tsp. unrefined expelled or cold-pressed</a:t>
            </a:r>
          </a:p>
          <a:p>
            <a:pPr marL="285750" lvl="0" indent="-285750">
              <a:lnSpc>
                <a:spcPct val="90000"/>
              </a:lnSpc>
              <a:spcAft>
                <a:spcPts val="600"/>
              </a:spcAft>
              <a:buFont typeface="Arial" panose="020B0604020202020204" pitchFamily="34" charset="0"/>
              <a:buChar char="•"/>
            </a:pPr>
            <a:r>
              <a:rPr lang="en-US" b="1" dirty="0"/>
              <a:t>CoQ10</a:t>
            </a:r>
          </a:p>
          <a:p>
            <a:pPr marL="285750" lvl="0" indent="-285750">
              <a:lnSpc>
                <a:spcPct val="90000"/>
              </a:lnSpc>
              <a:spcAft>
                <a:spcPts val="600"/>
              </a:spcAft>
              <a:buFont typeface="Arial" panose="020B0604020202020204" pitchFamily="34" charset="0"/>
              <a:buChar char="•"/>
            </a:pPr>
            <a:r>
              <a:rPr lang="en-US" b="1" dirty="0"/>
              <a:t>Lecithin</a:t>
            </a:r>
          </a:p>
          <a:p>
            <a:pPr marL="285750" lvl="0" indent="-285750">
              <a:lnSpc>
                <a:spcPct val="90000"/>
              </a:lnSpc>
              <a:spcAft>
                <a:spcPts val="600"/>
              </a:spcAft>
              <a:buFont typeface="Arial" panose="020B0604020202020204" pitchFamily="34" charset="0"/>
              <a:buChar char="•"/>
            </a:pPr>
            <a:r>
              <a:rPr lang="en-US" b="1" dirty="0"/>
              <a:t>Calcium (1000 mg)</a:t>
            </a:r>
          </a:p>
          <a:p>
            <a:pPr marL="285750" lvl="0" indent="-285750">
              <a:lnSpc>
                <a:spcPct val="90000"/>
              </a:lnSpc>
              <a:spcAft>
                <a:spcPts val="600"/>
              </a:spcAft>
              <a:buFont typeface="Arial" panose="020B0604020202020204" pitchFamily="34" charset="0"/>
              <a:buChar char="•"/>
            </a:pPr>
            <a:r>
              <a:rPr lang="en-US" b="1" dirty="0"/>
              <a:t>Magnesium</a:t>
            </a:r>
          </a:p>
          <a:p>
            <a:pPr marL="285750" lvl="0" indent="-285750">
              <a:lnSpc>
                <a:spcPct val="90000"/>
              </a:lnSpc>
              <a:spcAft>
                <a:spcPts val="600"/>
              </a:spcAft>
              <a:buFont typeface="Arial" panose="020B0604020202020204" pitchFamily="34" charset="0"/>
              <a:buChar char="•"/>
            </a:pPr>
            <a:r>
              <a:rPr lang="en-US" b="1" dirty="0"/>
              <a:t>A good digestive enzyme</a:t>
            </a:r>
          </a:p>
          <a:p>
            <a:pPr marL="285750" lvl="0" indent="-285750">
              <a:lnSpc>
                <a:spcPct val="90000"/>
              </a:lnSpc>
              <a:spcAft>
                <a:spcPts val="600"/>
              </a:spcAft>
              <a:buFont typeface="Arial" panose="020B0604020202020204" pitchFamily="34" charset="0"/>
              <a:buChar char="•"/>
            </a:pPr>
            <a:r>
              <a:rPr lang="en-US" b="1" dirty="0"/>
              <a:t>A good probiotic</a:t>
            </a:r>
          </a:p>
          <a:p>
            <a:pPr>
              <a:lnSpc>
                <a:spcPct val="90000"/>
              </a:lnSpc>
              <a:spcAft>
                <a:spcPts val="600"/>
              </a:spcAft>
            </a:pPr>
            <a:endParaRPr lang="en-US" sz="700" dirty="0"/>
          </a:p>
        </p:txBody>
      </p:sp>
      <p:sp>
        <p:nvSpPr>
          <p:cNvPr id="2" name="Footer Placeholder 1"/>
          <p:cNvSpPr>
            <a:spLocks noGrp="1"/>
          </p:cNvSpPr>
          <p:nvPr>
            <p:ph type="ftr" sz="quarter" idx="11"/>
          </p:nvPr>
        </p:nvSpPr>
        <p:spPr>
          <a:xfrm>
            <a:off x="6096000" y="6178939"/>
            <a:ext cx="4802755" cy="365760"/>
          </a:xfrm>
        </p:spPr>
        <p:txBody>
          <a:bodyPr vert="horz" lIns="91440" tIns="45720" rIns="91440" bIns="45720" rtlCol="0" anchor="ctr">
            <a:normAutofit fontScale="92500"/>
          </a:bodyPr>
          <a:lstStyle/>
          <a:p>
            <a:pPr algn="l">
              <a:spcAft>
                <a:spcPts val="600"/>
              </a:spcAft>
              <a:defRPr/>
            </a:pPr>
            <a:r>
              <a:rPr lang="en-US" sz="1100" kern="1200" dirty="0">
                <a:solidFill>
                  <a:schemeClr val="tx1">
                    <a:alpha val="80000"/>
                  </a:schemeClr>
                </a:solidFill>
                <a:latin typeface="Calibri" panose="020F0502020204030204"/>
                <a:ea typeface="+mn-ea"/>
                <a:cs typeface="+mn-cs"/>
              </a:rPr>
              <a:t>                                                                                                 Copyright Star Thomas-Wyse 2022</a:t>
            </a:r>
          </a:p>
        </p:txBody>
      </p:sp>
    </p:spTree>
    <p:extLst>
      <p:ext uri="{BB962C8B-B14F-4D97-AF65-F5344CB8AC3E}">
        <p14:creationId xmlns:p14="http://schemas.microsoft.com/office/powerpoint/2010/main" val="4133689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4965431" y="2438400"/>
            <a:ext cx="6586489" cy="3785419"/>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endParaRPr lang="en-US" sz="2000" b="1" dirty="0"/>
          </a:p>
          <a:p>
            <a:pPr indent="-228600">
              <a:lnSpc>
                <a:spcPct val="90000"/>
              </a:lnSpc>
              <a:spcAft>
                <a:spcPts val="600"/>
              </a:spcAft>
              <a:buFont typeface="Arial" panose="020B0604020202020204" pitchFamily="34" charset="0"/>
              <a:buChar char="•"/>
            </a:pPr>
            <a:r>
              <a:rPr lang="en-US" sz="2000" b="1" dirty="0"/>
              <a:t>The most valuable and extraordinary gift Creator/Creatrix has given you is your physical body.  When treated well it can serve to be a vehicle for your consciousness to do grand and wondrous things upon this planet and was meant to do so.  </a:t>
            </a:r>
          </a:p>
          <a:p>
            <a:pPr indent="-228600">
              <a:lnSpc>
                <a:spcPct val="90000"/>
              </a:lnSpc>
              <a:spcAft>
                <a:spcPts val="600"/>
              </a:spcAft>
              <a:buFont typeface="Arial" panose="020B0604020202020204" pitchFamily="34" charset="0"/>
              <a:buChar char="•"/>
            </a:pPr>
            <a:endParaRPr lang="en-US" sz="2000" b="1" dirty="0"/>
          </a:p>
          <a:p>
            <a:pPr indent="-228600">
              <a:lnSpc>
                <a:spcPct val="90000"/>
              </a:lnSpc>
              <a:spcAft>
                <a:spcPts val="600"/>
              </a:spcAft>
              <a:buFont typeface="Arial" panose="020B0604020202020204" pitchFamily="34" charset="0"/>
              <a:buChar char="•"/>
            </a:pPr>
            <a:r>
              <a:rPr lang="en-US" sz="2000" b="1" dirty="0"/>
              <a:t>To squander or demean this gift in any way is such a travesty and yet we do this daily.  One of the most significant changes you can make for your spiritual, mental and emotional well-being is to be very conscious of what you take into your body, especially the quality of the food, water and nutrients you consume.  </a:t>
            </a:r>
          </a:p>
          <a:p>
            <a:pPr>
              <a:lnSpc>
                <a:spcPct val="90000"/>
              </a:lnSpc>
              <a:spcAft>
                <a:spcPts val="600"/>
              </a:spcAft>
            </a:pPr>
            <a:endParaRPr lang="en-US" sz="1400" dirty="0"/>
          </a:p>
          <a:p>
            <a:pPr indent="-228600">
              <a:lnSpc>
                <a:spcPct val="90000"/>
              </a:lnSpc>
              <a:spcAft>
                <a:spcPts val="600"/>
              </a:spcAft>
              <a:buFont typeface="Arial" panose="020B0604020202020204" pitchFamily="34" charset="0"/>
              <a:buChar char="•"/>
            </a:pPr>
            <a:endParaRPr lang="en-US" sz="1400" b="1" dirty="0"/>
          </a:p>
        </p:txBody>
      </p:sp>
      <p:pic>
        <p:nvPicPr>
          <p:cNvPr id="6" name="Picture 5" descr="A picture containing necktie, fabric&#10;&#10;Description automatically generated">
            <a:extLst>
              <a:ext uri="{FF2B5EF4-FFF2-40B4-BE49-F238E27FC236}">
                <a16:creationId xmlns:a16="http://schemas.microsoft.com/office/drawing/2014/main" id="{92332E33-31DB-4C95-8FCA-C6981962E5C6}"/>
              </a:ext>
            </a:extLst>
          </p:cNvPr>
          <p:cNvPicPr>
            <a:picLocks noChangeAspect="1"/>
          </p:cNvPicPr>
          <p:nvPr/>
        </p:nvPicPr>
        <p:blipFill rotWithShape="1">
          <a:blip r:embed="rId2">
            <a:extLst>
              <a:ext uri="{28A0092B-C50C-407E-A947-70E740481C1C}">
                <a14:useLocalDpi xmlns:a14="http://schemas.microsoft.com/office/drawing/2010/main" val="0"/>
              </a:ext>
            </a:extLst>
          </a:blip>
          <a:srcRect l="2046" r="2" b="2"/>
          <a:stretch/>
        </p:blipFill>
        <p:spPr>
          <a:xfrm>
            <a:off x="20" y="10"/>
            <a:ext cx="4635571" cy="6857990"/>
          </a:xfrm>
          <a:prstGeom prst="rect">
            <a:avLst/>
          </a:prstGeom>
          <a:effectLst/>
        </p:spPr>
      </p:pic>
      <p:cxnSp>
        <p:nvCxnSpPr>
          <p:cNvPr id="8"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A53AE"/>
            </a:solidFill>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1"/>
          </p:nvPr>
        </p:nvSpPr>
        <p:spPr>
          <a:xfrm>
            <a:off x="4965430" y="6356350"/>
            <a:ext cx="4139134" cy="365125"/>
          </a:xfrm>
        </p:spPr>
        <p:txBody>
          <a:bodyPr vert="horz" lIns="91440" tIns="45720" rIns="91440" bIns="45720" rtlCol="0" anchor="ctr">
            <a:normAutofit/>
          </a:bodyPr>
          <a:lstStyle/>
          <a:p>
            <a:pPr algn="l">
              <a:spcAft>
                <a:spcPts val="600"/>
              </a:spcAft>
              <a:defRPr/>
            </a:pPr>
            <a:r>
              <a:rPr lang="en-US" kern="1200" dirty="0">
                <a:solidFill>
                  <a:schemeClr val="tx1">
                    <a:alpha val="80000"/>
                  </a:schemeClr>
                </a:solidFill>
                <a:latin typeface="Calibri" panose="020F0502020204030204"/>
                <a:ea typeface="+mn-ea"/>
                <a:cs typeface="+mn-cs"/>
              </a:rPr>
              <a:t>Copyright Star Thomas-Wyse 2022</a:t>
            </a:r>
          </a:p>
        </p:txBody>
      </p:sp>
    </p:spTree>
    <p:extLst>
      <p:ext uri="{BB962C8B-B14F-4D97-AF65-F5344CB8AC3E}">
        <p14:creationId xmlns:p14="http://schemas.microsoft.com/office/powerpoint/2010/main" val="611109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ag.sun.dreaming.jpg"/>
          <p:cNvPicPr/>
          <p:nvPr/>
        </p:nvPicPr>
        <p:blipFill rotWithShape="1">
          <a:blip r:embed="rId2">
            <a:alphaModFix/>
          </a:blip>
          <a:srcRect t="10174" r="-1" b="18234"/>
          <a:stretch/>
        </p:blipFill>
        <p:spPr>
          <a:xfrm>
            <a:off x="6160655" y="10"/>
            <a:ext cx="6031040" cy="6857990"/>
          </a:xfrm>
          <a:prstGeom prst="rect">
            <a:avLst/>
          </a:prstGeom>
        </p:spPr>
      </p:pic>
      <p:sp>
        <p:nvSpPr>
          <p:cNvPr id="3" name="TextBox 2"/>
          <p:cNvSpPr txBox="1"/>
          <p:nvPr/>
        </p:nvSpPr>
        <p:spPr>
          <a:xfrm>
            <a:off x="208547" y="0"/>
            <a:ext cx="5887453" cy="6537769"/>
          </a:xfrm>
          <a:prstGeom prst="rect">
            <a:avLst/>
          </a:prstGeom>
        </p:spPr>
        <p:txBody>
          <a:bodyPr vert="horz" lIns="91440" tIns="45720" rIns="91440" bIns="45720" rtlCol="0" anchor="ctr">
            <a:normAutofit/>
          </a:bodyPr>
          <a:lstStyle/>
          <a:p>
            <a:pPr>
              <a:lnSpc>
                <a:spcPct val="90000"/>
              </a:lnSpc>
              <a:spcAft>
                <a:spcPts val="600"/>
              </a:spcAft>
            </a:pPr>
            <a:r>
              <a:rPr lang="en-US" sz="2000" b="1" dirty="0">
                <a:solidFill>
                  <a:srgbClr val="002060"/>
                </a:solidFill>
              </a:rPr>
              <a:t>One thing your body does very well is remember.  It takes in, records, and stores just about everything you expose it to, on all levels, physical, mental, emotional and spiritual.  This is useful when it comes to navigating through your everyday world.  However, just like your garage or backroom closet, if it doesn’t get cleaned out regularly, it can “go south” rather quickly.  Once again, this is true on all levels. </a:t>
            </a:r>
          </a:p>
          <a:p>
            <a:pPr marL="285750" indent="-228600">
              <a:lnSpc>
                <a:spcPct val="90000"/>
              </a:lnSpc>
              <a:spcAft>
                <a:spcPts val="600"/>
              </a:spcAft>
              <a:buFont typeface="Arial" panose="020B0604020202020204" pitchFamily="34" charset="0"/>
              <a:buChar char="•"/>
            </a:pPr>
            <a:r>
              <a:rPr lang="en-US" sz="2000" b="1" dirty="0">
                <a:solidFill>
                  <a:srgbClr val="002060"/>
                </a:solidFill>
              </a:rPr>
              <a:t>Physically, it is stored as fat. </a:t>
            </a:r>
          </a:p>
          <a:p>
            <a:pPr marL="285750" indent="-228600">
              <a:lnSpc>
                <a:spcPct val="90000"/>
              </a:lnSpc>
              <a:spcAft>
                <a:spcPts val="600"/>
              </a:spcAft>
              <a:buFont typeface="Arial" panose="020B0604020202020204" pitchFamily="34" charset="0"/>
              <a:buChar char="•"/>
            </a:pPr>
            <a:r>
              <a:rPr lang="en-US" sz="2000" b="1" dirty="0">
                <a:solidFill>
                  <a:srgbClr val="002060"/>
                </a:solidFill>
              </a:rPr>
              <a:t>Mentally, if you witness, listen to, or even ruminate on information, good or less than enlightening, your mind records it. </a:t>
            </a:r>
          </a:p>
          <a:p>
            <a:pPr marL="285750" indent="-228600">
              <a:lnSpc>
                <a:spcPct val="90000"/>
              </a:lnSpc>
              <a:spcAft>
                <a:spcPts val="600"/>
              </a:spcAft>
              <a:buFont typeface="Arial" panose="020B0604020202020204" pitchFamily="34" charset="0"/>
              <a:buChar char="•"/>
            </a:pPr>
            <a:r>
              <a:rPr lang="en-US" sz="2000" b="1" dirty="0">
                <a:solidFill>
                  <a:srgbClr val="002060"/>
                </a:solidFill>
              </a:rPr>
              <a:t>Emotionally, if you do not drain off the stress and strain of the day, it can literally become “pain” in your joints, and if left unchecked, can lead to arthritis and other auto-immune maladies. </a:t>
            </a:r>
          </a:p>
          <a:p>
            <a:pPr marL="285750" indent="-228600">
              <a:lnSpc>
                <a:spcPct val="90000"/>
              </a:lnSpc>
              <a:spcAft>
                <a:spcPts val="600"/>
              </a:spcAft>
              <a:buFont typeface="Arial" panose="020B0604020202020204" pitchFamily="34" charset="0"/>
              <a:buChar char="•"/>
            </a:pPr>
            <a:r>
              <a:rPr lang="en-US" sz="2000" b="1" dirty="0">
                <a:solidFill>
                  <a:srgbClr val="002060"/>
                </a:solidFill>
              </a:rPr>
              <a:t>And we all have experienced the “lack-luster” feeling of becoming spiritually stagnant.  </a:t>
            </a:r>
          </a:p>
        </p:txBody>
      </p:sp>
      <p:sp>
        <p:nvSpPr>
          <p:cNvPr id="2" name="Footer Placeholder 1"/>
          <p:cNvSpPr>
            <a:spLocks noGrp="1"/>
          </p:cNvSpPr>
          <p:nvPr>
            <p:ph type="ftr" sz="quarter" idx="11"/>
          </p:nvPr>
        </p:nvSpPr>
        <p:spPr>
          <a:xfrm>
            <a:off x="805661" y="6223702"/>
            <a:ext cx="6584750" cy="314067"/>
          </a:xfrm>
        </p:spPr>
        <p:txBody>
          <a:bodyPr vert="horz" lIns="91440" tIns="45720" rIns="91440" bIns="45720" rtlCol="0" anchor="ctr">
            <a:normAutofit/>
          </a:bodyPr>
          <a:lstStyle/>
          <a:p>
            <a:pPr algn="l">
              <a:spcAft>
                <a:spcPts val="600"/>
              </a:spcAft>
              <a:defRPr/>
            </a:pPr>
            <a:r>
              <a:rPr lang="en-US" sz="1100" kern="1200" dirty="0">
                <a:solidFill>
                  <a:schemeClr val="tx1">
                    <a:alpha val="80000"/>
                  </a:schemeClr>
                </a:solidFill>
                <a:latin typeface="Calibri" panose="020F0502020204030204"/>
                <a:ea typeface="+mn-ea"/>
                <a:cs typeface="+mn-cs"/>
              </a:rPr>
              <a:t>Copyright Star Thomas-Wyse 2022</a:t>
            </a:r>
          </a:p>
        </p:txBody>
      </p:sp>
    </p:spTree>
    <p:extLst>
      <p:ext uri="{BB962C8B-B14F-4D97-AF65-F5344CB8AC3E}">
        <p14:creationId xmlns:p14="http://schemas.microsoft.com/office/powerpoint/2010/main" val="1989472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alphaModFix/>
            <a:extLst>
              <a:ext uri="{28A0092B-C50C-407E-A947-70E740481C1C}">
                <a14:useLocalDpi xmlns:a14="http://schemas.microsoft.com/office/drawing/2010/main" val="0"/>
              </a:ext>
            </a:extLst>
          </a:blip>
          <a:srcRect l="9812" r="6740" b="-2"/>
          <a:stretch/>
        </p:blipFill>
        <p:spPr>
          <a:xfrm>
            <a:off x="6308741" y="10"/>
            <a:ext cx="5883259" cy="6223692"/>
          </a:xfrm>
          <a:prstGeom prst="rect">
            <a:avLst/>
          </a:prstGeom>
        </p:spPr>
      </p:pic>
      <p:sp>
        <p:nvSpPr>
          <p:cNvPr id="2" name="TextBox 1"/>
          <p:cNvSpPr txBox="1"/>
          <p:nvPr/>
        </p:nvSpPr>
        <p:spPr>
          <a:xfrm>
            <a:off x="0" y="398513"/>
            <a:ext cx="6226628" cy="5825189"/>
          </a:xfrm>
          <a:prstGeom prst="rect">
            <a:avLst/>
          </a:prstGeom>
        </p:spPr>
        <p:txBody>
          <a:bodyPr vert="horz" lIns="91440" tIns="45720" rIns="91440" bIns="45720" rtlCol="0" anchor="ctr">
            <a:noAutofit/>
          </a:bodyPr>
          <a:lstStyle/>
          <a:p>
            <a:pPr>
              <a:lnSpc>
                <a:spcPct val="90000"/>
              </a:lnSpc>
              <a:spcAft>
                <a:spcPts val="600"/>
              </a:spcAft>
            </a:pPr>
            <a:r>
              <a:rPr lang="en-US" b="1" i="1" u="sng" dirty="0">
                <a:solidFill>
                  <a:srgbClr val="002060"/>
                </a:solidFill>
              </a:rPr>
              <a:t>Flower Essences</a:t>
            </a:r>
            <a:r>
              <a:rPr lang="en-US" b="1" dirty="0">
                <a:solidFill>
                  <a:srgbClr val="002060"/>
                </a:solidFill>
              </a:rPr>
              <a:t>:  Flowers are some of the most high-vibrational beings on the planet.  They are fully self-realized.  Flower essences are very effective vibrational remedies that heal when a few drops of the potentized essence of aromatic flowers are placed on or under the tongue or in a small glass of water that is sipped at regular intervals.  Flower essences are primarily recommended to restore balance to mental and emotional states and can offer wonderful support as we work on removing the obstacles that stand in the way of our healing.  </a:t>
            </a:r>
          </a:p>
          <a:p>
            <a:pPr>
              <a:lnSpc>
                <a:spcPct val="90000"/>
              </a:lnSpc>
              <a:spcAft>
                <a:spcPts val="600"/>
              </a:spcAft>
            </a:pPr>
            <a:r>
              <a:rPr lang="en-US" b="1" dirty="0">
                <a:solidFill>
                  <a:srgbClr val="002060"/>
                </a:solidFill>
              </a:rPr>
              <a:t> The following essences are recommended for going deep into womb or emotional cleansing:</a:t>
            </a:r>
          </a:p>
          <a:p>
            <a:pPr>
              <a:lnSpc>
                <a:spcPct val="90000"/>
              </a:lnSpc>
              <a:spcAft>
                <a:spcPts val="600"/>
              </a:spcAft>
            </a:pPr>
            <a:r>
              <a:rPr lang="en-US" b="1" dirty="0">
                <a:solidFill>
                  <a:srgbClr val="002060"/>
                </a:solidFill>
              </a:rPr>
              <a:t> </a:t>
            </a:r>
            <a:r>
              <a:rPr lang="en-US" b="1" i="1" u="sng" dirty="0">
                <a:solidFill>
                  <a:srgbClr val="002060"/>
                </a:solidFill>
              </a:rPr>
              <a:t>Alpine Lily</a:t>
            </a:r>
            <a:r>
              <a:rPr lang="en-US" b="1" dirty="0">
                <a:solidFill>
                  <a:srgbClr val="002060"/>
                </a:solidFill>
              </a:rPr>
              <a:t>:  Promotes the ability to contact true femininity through ground in the female organs; integration of the feminine with the female sexual and biological self.</a:t>
            </a:r>
          </a:p>
          <a:p>
            <a:pPr indent="-228600">
              <a:lnSpc>
                <a:spcPct val="90000"/>
              </a:lnSpc>
              <a:spcAft>
                <a:spcPts val="600"/>
              </a:spcAft>
              <a:buFont typeface="Arial" panose="020B0604020202020204" pitchFamily="34" charset="0"/>
              <a:buChar char="•"/>
            </a:pPr>
            <a:r>
              <a:rPr lang="en-US" b="1" i="1" u="sng" dirty="0">
                <a:solidFill>
                  <a:srgbClr val="002060"/>
                </a:solidFill>
              </a:rPr>
              <a:t>Star of Bethlehem</a:t>
            </a:r>
            <a:r>
              <a:rPr lang="en-US" b="1" dirty="0">
                <a:solidFill>
                  <a:srgbClr val="002060"/>
                </a:solidFill>
              </a:rPr>
              <a:t>: Spiritual receptivity, opening the feminine aspect of the self to higher worlds</a:t>
            </a:r>
          </a:p>
          <a:p>
            <a:pPr indent="-228600">
              <a:lnSpc>
                <a:spcPct val="90000"/>
              </a:lnSpc>
              <a:spcAft>
                <a:spcPts val="600"/>
              </a:spcAft>
              <a:buFont typeface="Arial" panose="020B0604020202020204" pitchFamily="34" charset="0"/>
              <a:buChar char="•"/>
            </a:pPr>
            <a:r>
              <a:rPr lang="en-US" b="1" i="1" u="sng" dirty="0">
                <a:solidFill>
                  <a:srgbClr val="002060"/>
                </a:solidFill>
              </a:rPr>
              <a:t>Black Eyed Susan</a:t>
            </a:r>
            <a:r>
              <a:rPr lang="en-US" b="1" dirty="0">
                <a:solidFill>
                  <a:srgbClr val="002060"/>
                </a:solidFill>
              </a:rPr>
              <a:t>:  Clearer insight into hidden or buried emotions</a:t>
            </a:r>
          </a:p>
          <a:p>
            <a:pPr indent="-228600">
              <a:lnSpc>
                <a:spcPct val="90000"/>
              </a:lnSpc>
              <a:spcAft>
                <a:spcPts val="600"/>
              </a:spcAft>
              <a:buFont typeface="Arial" panose="020B0604020202020204" pitchFamily="34" charset="0"/>
              <a:buChar char="•"/>
            </a:pPr>
            <a:r>
              <a:rPr lang="en-US" b="1" u="sng" dirty="0">
                <a:solidFill>
                  <a:srgbClr val="002060"/>
                </a:solidFill>
              </a:rPr>
              <a:t>Angelica</a:t>
            </a:r>
            <a:r>
              <a:rPr lang="en-US" b="1" dirty="0">
                <a:solidFill>
                  <a:srgbClr val="002060"/>
                </a:solidFill>
              </a:rPr>
              <a:t>: To feel protected and guided, to feel spiritual guardianship during times of stress</a:t>
            </a:r>
          </a:p>
          <a:p>
            <a:pPr indent="-228600">
              <a:lnSpc>
                <a:spcPct val="90000"/>
              </a:lnSpc>
              <a:spcAft>
                <a:spcPts val="600"/>
              </a:spcAft>
              <a:buFont typeface="Arial" panose="020B0604020202020204" pitchFamily="34" charset="0"/>
              <a:buChar char="•"/>
            </a:pPr>
            <a:r>
              <a:rPr lang="en-US" b="1" i="1" u="sng" dirty="0">
                <a:solidFill>
                  <a:srgbClr val="002060"/>
                </a:solidFill>
              </a:rPr>
              <a:t>Rose</a:t>
            </a:r>
            <a:r>
              <a:rPr lang="en-US" b="1" dirty="0">
                <a:solidFill>
                  <a:srgbClr val="002060"/>
                </a:solidFill>
              </a:rPr>
              <a:t>: To lift your vibration to the spiritual realms</a:t>
            </a:r>
          </a:p>
        </p:txBody>
      </p:sp>
      <p:sp>
        <p:nvSpPr>
          <p:cNvPr id="4" name="Footer Placeholder 3"/>
          <p:cNvSpPr>
            <a:spLocks noGrp="1"/>
          </p:cNvSpPr>
          <p:nvPr>
            <p:ph type="ftr" sz="quarter" idx="11"/>
          </p:nvPr>
        </p:nvSpPr>
        <p:spPr>
          <a:xfrm>
            <a:off x="805661" y="6223702"/>
            <a:ext cx="6584750" cy="314067"/>
          </a:xfrm>
        </p:spPr>
        <p:txBody>
          <a:bodyPr vert="horz" lIns="91440" tIns="45720" rIns="91440" bIns="45720" rtlCol="0" anchor="ctr">
            <a:normAutofit/>
          </a:bodyPr>
          <a:lstStyle/>
          <a:p>
            <a:pPr algn="l">
              <a:spcAft>
                <a:spcPts val="600"/>
              </a:spcAft>
              <a:defRPr/>
            </a:pPr>
            <a:r>
              <a:rPr lang="en-US" sz="1100" kern="1200" dirty="0">
                <a:solidFill>
                  <a:schemeClr val="tx1">
                    <a:alpha val="80000"/>
                  </a:schemeClr>
                </a:solidFill>
                <a:latin typeface="Calibri" panose="020F0502020204030204"/>
                <a:ea typeface="+mn-ea"/>
                <a:cs typeface="+mn-cs"/>
              </a:rPr>
              <a:t>Copyright Star Thomas-Wyse 2022</a:t>
            </a:r>
          </a:p>
        </p:txBody>
      </p:sp>
    </p:spTree>
    <p:extLst>
      <p:ext uri="{BB962C8B-B14F-4D97-AF65-F5344CB8AC3E}">
        <p14:creationId xmlns:p14="http://schemas.microsoft.com/office/powerpoint/2010/main" val="2645348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8.jpeg"/>
          <p:cNvPicPr/>
          <p:nvPr/>
        </p:nvPicPr>
        <p:blipFill rotWithShape="1">
          <a:blip r:embed="rId2">
            <a:alphaModFix/>
          </a:blip>
          <a:srcRect l="9452" r="15724" b="-2"/>
          <a:stretch/>
        </p:blipFill>
        <p:spPr>
          <a:xfrm>
            <a:off x="6095999" y="10"/>
            <a:ext cx="6095696" cy="6825663"/>
          </a:xfrm>
          <a:prstGeom prst="rect">
            <a:avLst/>
          </a:prstGeom>
        </p:spPr>
      </p:pic>
      <p:sp>
        <p:nvSpPr>
          <p:cNvPr id="5" name="TextBox 4"/>
          <p:cNvSpPr txBox="1"/>
          <p:nvPr/>
        </p:nvSpPr>
        <p:spPr>
          <a:xfrm>
            <a:off x="246743" y="320230"/>
            <a:ext cx="5849256" cy="6066055"/>
          </a:xfrm>
          <a:prstGeom prst="rect">
            <a:avLst/>
          </a:prstGeom>
        </p:spPr>
        <p:txBody>
          <a:bodyPr vert="horz" lIns="91440" tIns="45720" rIns="91440" bIns="45720" rtlCol="0" anchor="ctr">
            <a:normAutofit/>
          </a:bodyPr>
          <a:lstStyle/>
          <a:p>
            <a:pPr>
              <a:lnSpc>
                <a:spcPct val="90000"/>
              </a:lnSpc>
              <a:spcAft>
                <a:spcPts val="600"/>
              </a:spcAft>
            </a:pPr>
            <a:r>
              <a:rPr lang="en-US" sz="2000" b="1" dirty="0">
                <a:solidFill>
                  <a:srgbClr val="002060"/>
                </a:solidFill>
              </a:rPr>
              <a:t>Herbal Tonics</a:t>
            </a:r>
            <a:r>
              <a:rPr lang="en-US" sz="2000" dirty="0">
                <a:solidFill>
                  <a:srgbClr val="002060"/>
                </a:solidFill>
              </a:rPr>
              <a:t>:  Herbal teas or “infusions” are one of the best ways to support your physical body.  The best way to make an infusion is to gather your herbs out of your own yard.  Bring some water to boiling and then turn it off.  Place the herbs in the water to steep for 15 minutes, then strain and drink throughout the day.  If you don’t have time for all of that, tea bags work fine.  But making your own is a very sweet morning practice you may want to try in the spring.  Any herb you find growing naturally in your yard is there for you.  Mom knows exactly what you need and always provides it.  </a:t>
            </a:r>
          </a:p>
          <a:p>
            <a:pPr>
              <a:lnSpc>
                <a:spcPct val="90000"/>
              </a:lnSpc>
              <a:spcAft>
                <a:spcPts val="600"/>
              </a:spcAft>
            </a:pPr>
            <a:r>
              <a:rPr lang="en-US" sz="2000" dirty="0">
                <a:solidFill>
                  <a:srgbClr val="002060"/>
                </a:solidFill>
              </a:rPr>
              <a:t> </a:t>
            </a:r>
          </a:p>
          <a:p>
            <a:pPr>
              <a:lnSpc>
                <a:spcPct val="90000"/>
              </a:lnSpc>
              <a:spcAft>
                <a:spcPts val="600"/>
              </a:spcAft>
            </a:pPr>
            <a:r>
              <a:rPr lang="en-US" sz="2000" b="1" dirty="0">
                <a:solidFill>
                  <a:srgbClr val="002060"/>
                </a:solidFill>
              </a:rPr>
              <a:t>Raspberry Leaf Tea</a:t>
            </a:r>
            <a:r>
              <a:rPr lang="en-US" sz="2000" dirty="0">
                <a:solidFill>
                  <a:srgbClr val="002060"/>
                </a:solidFill>
              </a:rPr>
              <a:t> is a great womb tonic.  Since we are working to clear our womb space during this time it and any form of detox tea you enjoy will work for you.  You will receive recipes for herbal teas and other tonics to drink before, during and after your morning work. They are another healthy habit that will keep your body and womb space vital and energized.</a:t>
            </a:r>
          </a:p>
          <a:p>
            <a:pPr>
              <a:lnSpc>
                <a:spcPct val="90000"/>
              </a:lnSpc>
              <a:spcAft>
                <a:spcPts val="600"/>
              </a:spcAft>
            </a:pPr>
            <a:r>
              <a:rPr lang="en-US" sz="1400" b="1" dirty="0">
                <a:solidFill>
                  <a:srgbClr val="002060"/>
                </a:solidFill>
              </a:rPr>
              <a:t> </a:t>
            </a:r>
            <a:endParaRPr lang="en-US" sz="1400" dirty="0">
              <a:solidFill>
                <a:srgbClr val="002060"/>
              </a:solidFill>
            </a:endParaRPr>
          </a:p>
        </p:txBody>
      </p:sp>
      <p:sp>
        <p:nvSpPr>
          <p:cNvPr id="2" name="Footer Placeholder 1"/>
          <p:cNvSpPr>
            <a:spLocks noGrp="1"/>
          </p:cNvSpPr>
          <p:nvPr>
            <p:ph type="ftr" sz="quarter" idx="11"/>
          </p:nvPr>
        </p:nvSpPr>
        <p:spPr>
          <a:xfrm>
            <a:off x="805661" y="6223702"/>
            <a:ext cx="6584750" cy="314067"/>
          </a:xfrm>
        </p:spPr>
        <p:txBody>
          <a:bodyPr vert="horz" lIns="91440" tIns="45720" rIns="91440" bIns="45720" rtlCol="0" anchor="ctr">
            <a:normAutofit/>
          </a:bodyPr>
          <a:lstStyle/>
          <a:p>
            <a:pPr algn="l">
              <a:spcAft>
                <a:spcPts val="600"/>
              </a:spcAft>
              <a:defRPr/>
            </a:pPr>
            <a:r>
              <a:rPr lang="en-US" sz="1100" kern="1200" dirty="0">
                <a:solidFill>
                  <a:schemeClr val="tx1">
                    <a:alpha val="80000"/>
                  </a:schemeClr>
                </a:solidFill>
                <a:latin typeface="Calibri" panose="020F0502020204030204"/>
                <a:ea typeface="+mn-ea"/>
                <a:cs typeface="+mn-cs"/>
              </a:rPr>
              <a:t>Copyright Star Thomas-Wyse 2022</a:t>
            </a:r>
          </a:p>
        </p:txBody>
      </p:sp>
    </p:spTree>
    <p:extLst>
      <p:ext uri="{BB962C8B-B14F-4D97-AF65-F5344CB8AC3E}">
        <p14:creationId xmlns:p14="http://schemas.microsoft.com/office/powerpoint/2010/main" val="2019578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3400" y="685800"/>
            <a:ext cx="7150100" cy="5386090"/>
          </a:xfrm>
          <a:prstGeom prst="rect">
            <a:avLst/>
          </a:prstGeom>
          <a:noFill/>
        </p:spPr>
        <p:txBody>
          <a:bodyPr wrap="square" rtlCol="0">
            <a:spAutoFit/>
          </a:bodyPr>
          <a:lstStyle/>
          <a:p>
            <a:r>
              <a:rPr lang="en-US" sz="2400" b="1" dirty="0">
                <a:solidFill>
                  <a:srgbClr val="002060"/>
                </a:solidFill>
              </a:rPr>
              <a:t>Energetic Events</a:t>
            </a:r>
          </a:p>
          <a:p>
            <a:r>
              <a:rPr lang="en-US" sz="2000" b="1" dirty="0">
                <a:solidFill>
                  <a:srgbClr val="002060"/>
                </a:solidFill>
              </a:rPr>
              <a:t> I want to mention a word here about what some would consider “strange” things that might happen as a result of taking this course, and doing these practices (or even attending this class today.) Your body records every event that happens in your life. It is not ignorant. It is your WISDOM! So when you chose to pay a bit of attention to it, (and for women, especially when you pay attention to your womb space) you may have experiences that let you know that you are on the right track. These can show up as simple synchronicities or intuitive hits. For women it can be anything from starting your menses to skipping a cycle altogether and anything in between. You may also start to “hear” your inner voice or the voice of your womb or another part of your body. This is normal and will usually pass after the first month or so. But it might be wise and fun to record the event and even dialog about it in your journal. If it causes you concern, please feel free to contact me.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a:off x="-318853" y="1188802"/>
            <a:ext cx="5040025" cy="3780019"/>
          </a:xfrm>
          <a:prstGeom prst="ellipse">
            <a:avLst/>
          </a:prstGeom>
          <a:ln>
            <a:noFill/>
          </a:ln>
          <a:effectLst>
            <a:softEdge rad="112500"/>
          </a:effectLst>
        </p:spPr>
      </p:pic>
      <p:sp>
        <p:nvSpPr>
          <p:cNvPr id="4" name="Footer Placeholder 3"/>
          <p:cNvSpPr>
            <a:spLocks noGrp="1"/>
          </p:cNvSpPr>
          <p:nvPr>
            <p:ph type="ftr" sz="quarter" idx="11"/>
          </p:nvPr>
        </p:nvSpPr>
        <p:spPr/>
        <p:txBody>
          <a:bodyPr/>
          <a:lstStyle/>
          <a:p>
            <a:r>
              <a:rPr lang="en-US" dirty="0"/>
              <a:t>Copyright Star Thomas-Wyse2022</a:t>
            </a:r>
          </a:p>
          <a:p>
            <a:endParaRPr lang="en-US" dirty="0"/>
          </a:p>
        </p:txBody>
      </p:sp>
    </p:spTree>
    <p:extLst>
      <p:ext uri="{BB962C8B-B14F-4D97-AF65-F5344CB8AC3E}">
        <p14:creationId xmlns:p14="http://schemas.microsoft.com/office/powerpoint/2010/main" val="3612563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897" b="4897"/>
          <a:stretch/>
        </p:blipFill>
        <p:spPr>
          <a:xfrm rot="16200000" flipH="1">
            <a:off x="-1109133" y="1109133"/>
            <a:ext cx="6858000" cy="4639733"/>
          </a:xfrm>
          <a:prstGeom prst="rect">
            <a:avLst/>
          </a:prstGeom>
        </p:spPr>
      </p:pic>
      <p:sp>
        <p:nvSpPr>
          <p:cNvPr id="2" name="TextBox 1"/>
          <p:cNvSpPr txBox="1"/>
          <p:nvPr/>
        </p:nvSpPr>
        <p:spPr>
          <a:xfrm>
            <a:off x="5069939" y="854241"/>
            <a:ext cx="4062028" cy="5591797"/>
          </a:xfrm>
          <a:prstGeom prst="rect">
            <a:avLst/>
          </a:prstGeom>
        </p:spPr>
        <p:txBody>
          <a:bodyPr vert="horz" lIns="91440" tIns="45720" rIns="91440" bIns="45720" rtlCol="0">
            <a:normAutofit/>
          </a:bodyPr>
          <a:lstStyle/>
          <a:p>
            <a:pPr>
              <a:lnSpc>
                <a:spcPct val="90000"/>
              </a:lnSpc>
              <a:spcAft>
                <a:spcPts val="600"/>
              </a:spcAft>
            </a:pPr>
            <a:r>
              <a:rPr lang="en-US" sz="2000" b="1" i="1" u="sng" dirty="0"/>
              <a:t>Womb Health Assessment</a:t>
            </a:r>
          </a:p>
          <a:p>
            <a:pPr>
              <a:lnSpc>
                <a:spcPct val="90000"/>
              </a:lnSpc>
              <a:spcAft>
                <a:spcPts val="600"/>
              </a:spcAft>
            </a:pPr>
            <a:r>
              <a:rPr lang="en-US" sz="2000" b="1" dirty="0"/>
              <a:t>Included with this class is a Womb Health Assessment.  It will be important for you to spend some time filling it out.  You will want to look closely at any difficulties you are currently experiencing and then do the assessment again in a month to see if you can detect change.  At the beginning of a process like this sometimes the changes may feel uncomfortable at first as your body begins to throw off years of toxins and unhealthy living.  But once this takes place, the outcomes are amazing.</a:t>
            </a:r>
          </a:p>
          <a:p>
            <a:pPr indent="-228600">
              <a:lnSpc>
                <a:spcPct val="90000"/>
              </a:lnSpc>
              <a:spcAft>
                <a:spcPts val="600"/>
              </a:spcAft>
              <a:buFont typeface="Arial" panose="020B0604020202020204" pitchFamily="34" charset="0"/>
              <a:buChar char="•"/>
            </a:pPr>
            <a:endParaRPr lang="en-US" sz="2000" b="1" dirty="0"/>
          </a:p>
        </p:txBody>
      </p:sp>
      <p:sp>
        <p:nvSpPr>
          <p:cNvPr id="4" name="Footer Placeholder 3"/>
          <p:cNvSpPr>
            <a:spLocks noGrp="1"/>
          </p:cNvSpPr>
          <p:nvPr>
            <p:ph type="ftr" sz="quarter" idx="11"/>
          </p:nvPr>
        </p:nvSpPr>
        <p:spPr>
          <a:xfrm>
            <a:off x="5069939" y="6356350"/>
            <a:ext cx="4943193" cy="365125"/>
          </a:xfrm>
        </p:spPr>
        <p:txBody>
          <a:bodyPr vert="horz" lIns="91440" tIns="45720" rIns="91440" bIns="45720" rtlCol="0" anchor="ctr">
            <a:normAutofit/>
          </a:bodyPr>
          <a:lstStyle/>
          <a:p>
            <a:pPr algn="l">
              <a:spcAft>
                <a:spcPts val="600"/>
              </a:spcAft>
              <a:defRPr/>
            </a:pPr>
            <a:r>
              <a:rPr lang="en-US" kern="1200" dirty="0">
                <a:solidFill>
                  <a:schemeClr val="tx1">
                    <a:alpha val="80000"/>
                  </a:schemeClr>
                </a:solidFill>
                <a:latin typeface="Calibri" panose="020F0502020204030204"/>
                <a:ea typeface="+mn-ea"/>
                <a:cs typeface="+mn-cs"/>
              </a:rPr>
              <a:t>Copyright Star Thomas-Wyse 2022</a:t>
            </a:r>
          </a:p>
        </p:txBody>
      </p:sp>
    </p:spTree>
    <p:extLst>
      <p:ext uri="{BB962C8B-B14F-4D97-AF65-F5344CB8AC3E}">
        <p14:creationId xmlns:p14="http://schemas.microsoft.com/office/powerpoint/2010/main" val="42487597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0263" r="28996"/>
          <a:stretch/>
        </p:blipFill>
        <p:spPr>
          <a:xfrm>
            <a:off x="20" y="10"/>
            <a:ext cx="4639713" cy="6857990"/>
          </a:xfrm>
          <a:prstGeom prst="rect">
            <a:avLst/>
          </a:prstGeom>
        </p:spPr>
      </p:pic>
      <p:sp>
        <p:nvSpPr>
          <p:cNvPr id="2" name="TextBox 1"/>
          <p:cNvSpPr txBox="1"/>
          <p:nvPr/>
        </p:nvSpPr>
        <p:spPr>
          <a:xfrm>
            <a:off x="5069940" y="291553"/>
            <a:ext cx="6172200" cy="6208295"/>
          </a:xfrm>
          <a:prstGeom prst="rect">
            <a:avLst/>
          </a:prstGeom>
        </p:spPr>
        <p:txBody>
          <a:bodyPr vert="horz" lIns="91440" tIns="45720" rIns="91440" bIns="45720" rtlCol="0">
            <a:normAutofit/>
          </a:bodyPr>
          <a:lstStyle/>
          <a:p>
            <a:pPr>
              <a:lnSpc>
                <a:spcPct val="90000"/>
              </a:lnSpc>
              <a:spcAft>
                <a:spcPts val="600"/>
              </a:spcAft>
            </a:pPr>
            <a:r>
              <a:rPr lang="en-US" b="1" dirty="0"/>
              <a:t>Homework – The Basics</a:t>
            </a:r>
          </a:p>
          <a:p>
            <a:pPr marL="285750" indent="-228600">
              <a:lnSpc>
                <a:spcPct val="90000"/>
              </a:lnSpc>
              <a:spcAft>
                <a:spcPts val="600"/>
              </a:spcAft>
              <a:buFont typeface="Arial" panose="020B0604020202020204" pitchFamily="34" charset="0"/>
              <a:buChar char="•"/>
            </a:pPr>
            <a:r>
              <a:rPr lang="en-US" b="1" dirty="0"/>
              <a:t>Begin Daily Epsom Salt Baths </a:t>
            </a:r>
          </a:p>
          <a:p>
            <a:pPr marL="285750" indent="-228600">
              <a:lnSpc>
                <a:spcPct val="90000"/>
              </a:lnSpc>
              <a:spcAft>
                <a:spcPts val="600"/>
              </a:spcAft>
              <a:buFont typeface="Arial" panose="020B0604020202020204" pitchFamily="34" charset="0"/>
              <a:buChar char="•"/>
            </a:pPr>
            <a:r>
              <a:rPr lang="en-US" b="1" dirty="0"/>
              <a:t>Drink 8 glasses of water a day</a:t>
            </a:r>
          </a:p>
          <a:p>
            <a:pPr marL="285750" indent="-228600">
              <a:lnSpc>
                <a:spcPct val="90000"/>
              </a:lnSpc>
              <a:spcAft>
                <a:spcPts val="600"/>
              </a:spcAft>
              <a:buFont typeface="Arial" panose="020B0604020202020204" pitchFamily="34" charset="0"/>
              <a:buChar char="•"/>
            </a:pPr>
            <a:r>
              <a:rPr lang="en-US" b="1" dirty="0"/>
              <a:t>Begin your day with warm lemon water</a:t>
            </a:r>
          </a:p>
          <a:p>
            <a:pPr marL="285750" indent="-228600">
              <a:lnSpc>
                <a:spcPct val="90000"/>
              </a:lnSpc>
              <a:spcAft>
                <a:spcPts val="600"/>
              </a:spcAft>
              <a:buFont typeface="Arial" panose="020B0604020202020204" pitchFamily="34" charset="0"/>
              <a:buChar char="•"/>
            </a:pPr>
            <a:r>
              <a:rPr lang="en-US" b="1" dirty="0"/>
              <a:t>Gathering your Energetic tools</a:t>
            </a:r>
          </a:p>
          <a:p>
            <a:pPr marL="285750" indent="-228600">
              <a:lnSpc>
                <a:spcPct val="90000"/>
              </a:lnSpc>
              <a:spcAft>
                <a:spcPts val="600"/>
              </a:spcAft>
              <a:buFont typeface="Arial" panose="020B0604020202020204" pitchFamily="34" charset="0"/>
              <a:buChar char="•"/>
            </a:pPr>
            <a:r>
              <a:rPr lang="en-US" b="1" dirty="0"/>
              <a:t>Daily Spiritual Practice</a:t>
            </a:r>
          </a:p>
          <a:p>
            <a:pPr marL="285750" indent="-228600">
              <a:lnSpc>
                <a:spcPct val="90000"/>
              </a:lnSpc>
              <a:spcAft>
                <a:spcPts val="600"/>
              </a:spcAft>
              <a:buFont typeface="Arial" panose="020B0604020202020204" pitchFamily="34" charset="0"/>
              <a:buChar char="•"/>
            </a:pPr>
            <a:r>
              <a:rPr lang="en-US" b="1" dirty="0"/>
              <a:t>Dirt Time</a:t>
            </a:r>
          </a:p>
          <a:p>
            <a:pPr marL="285750" indent="-228600">
              <a:lnSpc>
                <a:spcPct val="90000"/>
              </a:lnSpc>
              <a:spcAft>
                <a:spcPts val="600"/>
              </a:spcAft>
              <a:buFont typeface="Arial" panose="020B0604020202020204" pitchFamily="34" charset="0"/>
              <a:buChar char="•"/>
            </a:pPr>
            <a:endParaRPr lang="en-US" b="1" dirty="0"/>
          </a:p>
          <a:p>
            <a:pPr indent="-228600">
              <a:lnSpc>
                <a:spcPct val="90000"/>
              </a:lnSpc>
              <a:spcAft>
                <a:spcPts val="600"/>
              </a:spcAft>
              <a:buFont typeface="Arial" panose="020B0604020202020204" pitchFamily="34" charset="0"/>
              <a:buChar char="•"/>
            </a:pPr>
            <a:r>
              <a:rPr lang="en-US" b="1" dirty="0"/>
              <a:t>Begin to Shift your Diet</a:t>
            </a:r>
          </a:p>
          <a:p>
            <a:pPr indent="-228600">
              <a:lnSpc>
                <a:spcPct val="90000"/>
              </a:lnSpc>
              <a:spcAft>
                <a:spcPts val="600"/>
              </a:spcAft>
              <a:buFont typeface="Arial" panose="020B0604020202020204" pitchFamily="34" charset="0"/>
              <a:buChar char="•"/>
            </a:pPr>
            <a:r>
              <a:rPr lang="en-US" b="1" dirty="0"/>
              <a:t>Add Green leafy salads to lunch and dinner</a:t>
            </a:r>
          </a:p>
          <a:p>
            <a:pPr indent="-228600">
              <a:lnSpc>
                <a:spcPct val="90000"/>
              </a:lnSpc>
              <a:spcAft>
                <a:spcPts val="600"/>
              </a:spcAft>
              <a:buFont typeface="Arial" panose="020B0604020202020204" pitchFamily="34" charset="0"/>
              <a:buChar char="•"/>
            </a:pPr>
            <a:r>
              <a:rPr lang="en-US" b="1" dirty="0"/>
              <a:t>See how much live food you can eat</a:t>
            </a:r>
          </a:p>
          <a:p>
            <a:pPr indent="-228600">
              <a:lnSpc>
                <a:spcPct val="90000"/>
              </a:lnSpc>
              <a:spcAft>
                <a:spcPts val="600"/>
              </a:spcAft>
              <a:buFont typeface="Arial" panose="020B0604020202020204" pitchFamily="34" charset="0"/>
              <a:buChar char="•"/>
            </a:pPr>
            <a:r>
              <a:rPr lang="en-US" b="1" dirty="0"/>
              <a:t>Pace yourself – seriously </a:t>
            </a:r>
            <a:r>
              <a:rPr lang="en-US" b="1"/>
              <a:t>start gently</a:t>
            </a:r>
            <a:endParaRPr lang="en-US" b="1" dirty="0"/>
          </a:p>
          <a:p>
            <a:pPr indent="-228600">
              <a:lnSpc>
                <a:spcPct val="90000"/>
              </a:lnSpc>
              <a:spcAft>
                <a:spcPts val="600"/>
              </a:spcAft>
              <a:buFont typeface="Arial" panose="020B0604020202020204" pitchFamily="34" charset="0"/>
              <a:buChar char="•"/>
            </a:pPr>
            <a:endParaRPr lang="en-US" b="1" dirty="0"/>
          </a:p>
          <a:p>
            <a:pPr indent="-228600">
              <a:lnSpc>
                <a:spcPct val="90000"/>
              </a:lnSpc>
              <a:spcAft>
                <a:spcPts val="600"/>
              </a:spcAft>
              <a:buFont typeface="Arial" panose="020B0604020202020204" pitchFamily="34" charset="0"/>
              <a:buChar char="•"/>
            </a:pPr>
            <a:r>
              <a:rPr lang="en-US" b="1" dirty="0"/>
              <a:t>Energetic supports: </a:t>
            </a:r>
          </a:p>
          <a:p>
            <a:pPr indent="-228600">
              <a:lnSpc>
                <a:spcPct val="90000"/>
              </a:lnSpc>
              <a:spcAft>
                <a:spcPts val="600"/>
              </a:spcAft>
              <a:buFont typeface="Arial" panose="020B0604020202020204" pitchFamily="34" charset="0"/>
              <a:buChar char="•"/>
            </a:pPr>
            <a:r>
              <a:rPr lang="en-US" b="1" dirty="0"/>
              <a:t>Flower Essence: Star of Bethlehem</a:t>
            </a:r>
          </a:p>
          <a:p>
            <a:pPr indent="-228600">
              <a:lnSpc>
                <a:spcPct val="90000"/>
              </a:lnSpc>
              <a:spcAft>
                <a:spcPts val="600"/>
              </a:spcAft>
              <a:buFont typeface="Arial" panose="020B0604020202020204" pitchFamily="34" charset="0"/>
              <a:buChar char="•"/>
            </a:pPr>
            <a:r>
              <a:rPr lang="en-US" b="1" dirty="0"/>
              <a:t>Essential Oil:  Frankincense</a:t>
            </a:r>
          </a:p>
          <a:p>
            <a:pPr indent="-228600">
              <a:lnSpc>
                <a:spcPct val="90000"/>
              </a:lnSpc>
              <a:spcAft>
                <a:spcPts val="600"/>
              </a:spcAft>
              <a:buFont typeface="Arial" panose="020B0604020202020204" pitchFamily="34" charset="0"/>
              <a:buChar char="•"/>
            </a:pPr>
            <a:r>
              <a:rPr lang="en-US" b="1" dirty="0"/>
              <a:t>Raspberry Leaf Tea</a:t>
            </a:r>
          </a:p>
          <a:p>
            <a:pPr indent="-228600">
              <a:lnSpc>
                <a:spcPct val="90000"/>
              </a:lnSpc>
              <a:spcAft>
                <a:spcPts val="600"/>
              </a:spcAft>
              <a:buFont typeface="Arial" panose="020B0604020202020204" pitchFamily="34" charset="0"/>
              <a:buChar char="•"/>
            </a:pPr>
            <a:r>
              <a:rPr lang="en-US" b="1" dirty="0"/>
              <a:t>Crystals:  Black Tourmaline, Moon Stone, Turquoise </a:t>
            </a:r>
          </a:p>
          <a:p>
            <a:pPr indent="-228600">
              <a:lnSpc>
                <a:spcPct val="90000"/>
              </a:lnSpc>
              <a:spcAft>
                <a:spcPts val="600"/>
              </a:spcAft>
              <a:buFont typeface="Arial" panose="020B0604020202020204" pitchFamily="34" charset="0"/>
              <a:buChar char="•"/>
            </a:pPr>
            <a:endParaRPr lang="en-US" sz="1000" b="1" dirty="0"/>
          </a:p>
          <a:p>
            <a:pPr indent="-228600">
              <a:lnSpc>
                <a:spcPct val="90000"/>
              </a:lnSpc>
              <a:spcAft>
                <a:spcPts val="600"/>
              </a:spcAft>
              <a:buFont typeface="Arial" panose="020B0604020202020204" pitchFamily="34" charset="0"/>
              <a:buChar char="•"/>
            </a:pPr>
            <a:endParaRPr lang="en-US" sz="1000" b="1" dirty="0"/>
          </a:p>
          <a:p>
            <a:pPr indent="-228600">
              <a:lnSpc>
                <a:spcPct val="90000"/>
              </a:lnSpc>
              <a:spcAft>
                <a:spcPts val="600"/>
              </a:spcAft>
              <a:buFont typeface="Arial" panose="020B0604020202020204" pitchFamily="34" charset="0"/>
              <a:buChar char="•"/>
            </a:pPr>
            <a:endParaRPr lang="en-US" sz="1000" b="1" dirty="0"/>
          </a:p>
          <a:p>
            <a:pPr indent="-228600">
              <a:lnSpc>
                <a:spcPct val="90000"/>
              </a:lnSpc>
              <a:spcAft>
                <a:spcPts val="600"/>
              </a:spcAft>
              <a:buFont typeface="Arial" panose="020B0604020202020204" pitchFamily="34" charset="0"/>
              <a:buChar char="•"/>
            </a:pPr>
            <a:endParaRPr lang="en-US" sz="1000" b="1" dirty="0"/>
          </a:p>
          <a:p>
            <a:pPr indent="-228600">
              <a:lnSpc>
                <a:spcPct val="90000"/>
              </a:lnSpc>
              <a:spcAft>
                <a:spcPts val="600"/>
              </a:spcAft>
              <a:buFont typeface="Arial" panose="020B0604020202020204" pitchFamily="34" charset="0"/>
              <a:buChar char="•"/>
            </a:pPr>
            <a:endParaRPr lang="en-US" sz="1000" dirty="0"/>
          </a:p>
        </p:txBody>
      </p:sp>
      <p:sp>
        <p:nvSpPr>
          <p:cNvPr id="3" name="Footer Placeholder 2"/>
          <p:cNvSpPr>
            <a:spLocks noGrp="1"/>
          </p:cNvSpPr>
          <p:nvPr>
            <p:ph type="ftr" sz="quarter" idx="11"/>
          </p:nvPr>
        </p:nvSpPr>
        <p:spPr>
          <a:xfrm>
            <a:off x="5069939" y="6356350"/>
            <a:ext cx="4943193" cy="365125"/>
          </a:xfrm>
        </p:spPr>
        <p:txBody>
          <a:bodyPr vert="horz" lIns="91440" tIns="45720" rIns="91440" bIns="45720" rtlCol="0" anchor="ctr">
            <a:normAutofit/>
          </a:bodyPr>
          <a:lstStyle/>
          <a:p>
            <a:pPr algn="l">
              <a:spcAft>
                <a:spcPts val="600"/>
              </a:spcAft>
              <a:defRPr/>
            </a:pPr>
            <a:r>
              <a:rPr lang="en-US" kern="1200" dirty="0">
                <a:solidFill>
                  <a:schemeClr val="tx1">
                    <a:alpha val="80000"/>
                  </a:schemeClr>
                </a:solidFill>
                <a:latin typeface="Calibri" panose="020F0502020204030204"/>
                <a:ea typeface="+mn-ea"/>
                <a:cs typeface="+mn-cs"/>
              </a:rPr>
              <a:t>Copyright Star Thomas-Wyse 2022</a:t>
            </a:r>
          </a:p>
        </p:txBody>
      </p:sp>
    </p:spTree>
    <p:extLst>
      <p:ext uri="{BB962C8B-B14F-4D97-AF65-F5344CB8AC3E}">
        <p14:creationId xmlns:p14="http://schemas.microsoft.com/office/powerpoint/2010/main" val="2104461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50857" y="226571"/>
            <a:ext cx="5442857" cy="6186309"/>
          </a:xfrm>
          <a:prstGeom prst="rect">
            <a:avLst/>
          </a:prstGeom>
          <a:noFill/>
        </p:spPr>
        <p:txBody>
          <a:bodyPr wrap="square" rtlCol="0">
            <a:spAutoFit/>
          </a:bodyPr>
          <a:lstStyle/>
          <a:p>
            <a:pPr marL="342900" indent="-342900">
              <a:buFont typeface="Arial" panose="020B0604020202020204" pitchFamily="34" charset="0"/>
              <a:buChar char="•"/>
            </a:pPr>
            <a:endParaRPr lang="en-US" dirty="0">
              <a:solidFill>
                <a:srgbClr val="002060"/>
              </a:solidFill>
            </a:endParaRPr>
          </a:p>
          <a:p>
            <a:pPr marL="342900" indent="-342900">
              <a:buFont typeface="Arial" panose="020B0604020202020204" pitchFamily="34" charset="0"/>
              <a:buChar char="•"/>
            </a:pPr>
            <a:endParaRPr lang="en-US" dirty="0">
              <a:solidFill>
                <a:srgbClr val="002060"/>
              </a:solidFill>
            </a:endParaRPr>
          </a:p>
          <a:p>
            <a:r>
              <a:rPr lang="en-US" sz="2400" dirty="0">
                <a:solidFill>
                  <a:srgbClr val="002060"/>
                </a:solidFill>
              </a:rPr>
              <a:t>My Intention for this program is to train as many women as I can to:</a:t>
            </a:r>
          </a:p>
          <a:p>
            <a:endParaRPr lang="en-US" sz="2400" dirty="0">
              <a:solidFill>
                <a:srgbClr val="002060"/>
              </a:solidFill>
            </a:endParaRPr>
          </a:p>
          <a:p>
            <a:pPr marL="342900" indent="-342900">
              <a:buFont typeface="Arial" panose="020B0604020202020204" pitchFamily="34" charset="0"/>
              <a:buChar char="•"/>
            </a:pPr>
            <a:r>
              <a:rPr lang="en-US" sz="2400" dirty="0">
                <a:solidFill>
                  <a:srgbClr val="002060"/>
                </a:solidFill>
              </a:rPr>
              <a:t>honor the Divine Feminine in herself, and to teach the next seven generations to do so.  </a:t>
            </a:r>
          </a:p>
          <a:p>
            <a:endParaRPr lang="en-US" sz="2400" dirty="0">
              <a:solidFill>
                <a:srgbClr val="002060"/>
              </a:solidFill>
            </a:endParaRPr>
          </a:p>
          <a:p>
            <a:pPr marL="342900" indent="-342900">
              <a:buFont typeface="Arial" panose="020B0604020202020204" pitchFamily="34" charset="0"/>
              <a:buChar char="•"/>
            </a:pPr>
            <a:r>
              <a:rPr lang="en-US" sz="2400" dirty="0">
                <a:solidFill>
                  <a:srgbClr val="002060"/>
                </a:solidFill>
              </a:rPr>
              <a:t>raise her vibratory rate, knowing that as she does, she raises the vibration of the planet and all of humanity.  </a:t>
            </a:r>
          </a:p>
          <a:p>
            <a:endParaRPr lang="en-US" sz="2400" dirty="0">
              <a:solidFill>
                <a:srgbClr val="002060"/>
              </a:solidFill>
            </a:endParaRPr>
          </a:p>
          <a:p>
            <a:pPr marL="342900" indent="-342900">
              <a:buFont typeface="Arial" panose="020B0604020202020204" pitchFamily="34" charset="0"/>
              <a:buChar char="•"/>
            </a:pPr>
            <a:r>
              <a:rPr lang="en-US" sz="2400" dirty="0">
                <a:solidFill>
                  <a:srgbClr val="002060"/>
                </a:solidFill>
              </a:rPr>
              <a:t>see this as her Sacred Duty and consider it an honor and privilege to serve her fellow beings in this way.</a:t>
            </a:r>
          </a:p>
          <a:p>
            <a:endParaRPr lang="en-US" sz="24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7446" t="5540" r="35916" b="31544"/>
          <a:stretch/>
        </p:blipFill>
        <p:spPr>
          <a:xfrm>
            <a:off x="548887" y="1161143"/>
            <a:ext cx="5040853" cy="4317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Footer Placeholder 3"/>
          <p:cNvSpPr>
            <a:spLocks noGrp="1"/>
          </p:cNvSpPr>
          <p:nvPr>
            <p:ph type="ftr" sz="quarter" idx="11"/>
          </p:nvPr>
        </p:nvSpPr>
        <p:spPr/>
        <p:txBody>
          <a:bodyPr/>
          <a:lstStyle/>
          <a:p>
            <a:r>
              <a:rPr lang="en-US" dirty="0"/>
              <a:t>Copyright Star Thomas-Wyse2022</a:t>
            </a:r>
          </a:p>
          <a:p>
            <a:endParaRPr lang="en-US" dirty="0"/>
          </a:p>
        </p:txBody>
      </p:sp>
    </p:spTree>
    <p:extLst>
      <p:ext uri="{BB962C8B-B14F-4D97-AF65-F5344CB8AC3E}">
        <p14:creationId xmlns:p14="http://schemas.microsoft.com/office/powerpoint/2010/main" val="7703884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4000" b="1" dirty="0"/>
              <a:t>Guided Meditation</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7976" r="679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olidFill>
            <a:srgbClr val="FFFFFF">
              <a:shade val="85000"/>
            </a:srgbClr>
          </a:solidFill>
        </p:spPr>
      </p:pic>
      <p:sp>
        <p:nvSpPr>
          <p:cNvPr id="2" name="Footer Placeholder 1"/>
          <p:cNvSpPr>
            <a:spLocks noGrp="1"/>
          </p:cNvSpPr>
          <p:nvPr>
            <p:ph type="ftr" sz="quarter" idx="11"/>
          </p:nvPr>
        </p:nvSpPr>
        <p:spPr>
          <a:xfrm>
            <a:off x="6248400" y="6356350"/>
            <a:ext cx="4114800" cy="365125"/>
          </a:xfrm>
        </p:spPr>
        <p:txBody>
          <a:bodyPr vert="horz" lIns="91440" tIns="45720" rIns="91440" bIns="45720" rtlCol="0" anchor="ctr">
            <a:normAutofit/>
          </a:bodyPr>
          <a:lstStyle/>
          <a:p>
            <a:pPr algn="l">
              <a:spcAft>
                <a:spcPts val="600"/>
              </a:spcAft>
              <a:defRPr/>
            </a:pPr>
            <a:r>
              <a:rPr lang="en-US" dirty="0"/>
              <a:t>Copyright Star Thomas-Wyse2022</a:t>
            </a:r>
          </a:p>
          <a:p>
            <a:pPr algn="l">
              <a:spcAft>
                <a:spcPts val="600"/>
              </a:spcAft>
              <a:defRPr/>
            </a:pPr>
            <a:endParaRPr lang="en-US" kern="1200" dirty="0">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1722688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38200" y="728662"/>
            <a:ext cx="3785513" cy="3728853"/>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5200" b="1" i="1">
                <a:latin typeface="+mj-lt"/>
                <a:ea typeface="+mj-ea"/>
                <a:cs typeface="+mj-cs"/>
              </a:rPr>
              <a:t>Set an Intention for this moon cycle…</a:t>
            </a:r>
          </a:p>
          <a:p>
            <a:pPr>
              <a:lnSpc>
                <a:spcPct val="90000"/>
              </a:lnSpc>
              <a:spcBef>
                <a:spcPct val="0"/>
              </a:spcBef>
              <a:spcAft>
                <a:spcPts val="600"/>
              </a:spcAft>
            </a:pPr>
            <a:endParaRPr lang="en-US" sz="5200">
              <a:latin typeface="+mj-lt"/>
              <a:ea typeface="+mj-ea"/>
              <a:cs typeface="+mj-cs"/>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89" r="28001" b="1"/>
          <a:stretch/>
        </p:blipFill>
        <p:spPr>
          <a:xfrm rot="5400000">
            <a:off x="5171752" y="-162247"/>
            <a:ext cx="6858000" cy="7182495"/>
          </a:xfrm>
          <a:prstGeom prst="rect">
            <a:avLst/>
          </a:prstGeom>
        </p:spPr>
      </p:pic>
      <p:sp>
        <p:nvSpPr>
          <p:cNvPr id="4" name="Footer Placeholder 3"/>
          <p:cNvSpPr>
            <a:spLocks noGrp="1"/>
          </p:cNvSpPr>
          <p:nvPr>
            <p:ph type="ftr" sz="quarter" idx="11"/>
          </p:nvPr>
        </p:nvSpPr>
        <p:spPr>
          <a:xfrm>
            <a:off x="5186553" y="6356350"/>
            <a:ext cx="4801595" cy="365125"/>
          </a:xfrm>
        </p:spPr>
        <p:txBody>
          <a:bodyPr vert="horz" lIns="91440" tIns="45720" rIns="91440" bIns="45720" rtlCol="0" anchor="ctr">
            <a:normAutofit/>
          </a:bodyPr>
          <a:lstStyle/>
          <a:p>
            <a:pPr algn="l">
              <a:spcAft>
                <a:spcPts val="600"/>
              </a:spcAft>
              <a:defRPr/>
            </a:pPr>
            <a:r>
              <a:rPr lang="en-US" dirty="0"/>
              <a:t>Copyright Star Thomas-Wyse2022</a:t>
            </a:r>
          </a:p>
          <a:p>
            <a:pPr algn="l">
              <a:spcAft>
                <a:spcPts val="600"/>
              </a:spcAft>
              <a:defRPr/>
            </a:pPr>
            <a:endParaRPr lang="en-US" kern="1200" dirty="0">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2133424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90338" y="640080"/>
            <a:ext cx="3734014" cy="356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a:latin typeface="+mj-lt"/>
                <a:ea typeface="+mj-ea"/>
                <a:cs typeface="+mj-cs"/>
              </a:rPr>
              <a:t>Integration Dance</a:t>
            </a:r>
          </a:p>
          <a:p>
            <a:pPr>
              <a:lnSpc>
                <a:spcPct val="90000"/>
              </a:lnSpc>
              <a:spcBef>
                <a:spcPct val="0"/>
              </a:spcBef>
              <a:spcAft>
                <a:spcPts val="600"/>
              </a:spcAft>
            </a:pPr>
            <a:r>
              <a:rPr lang="en-US" sz="5400" b="1">
                <a:latin typeface="+mj-lt"/>
                <a:ea typeface="+mj-ea"/>
                <a:cs typeface="+mj-cs"/>
              </a:rPr>
              <a:t>Ground &amp; Close</a:t>
            </a:r>
          </a:p>
          <a:p>
            <a:pPr>
              <a:lnSpc>
                <a:spcPct val="90000"/>
              </a:lnSpc>
              <a:spcBef>
                <a:spcPct val="0"/>
              </a:spcBef>
              <a:spcAft>
                <a:spcPts val="600"/>
              </a:spcAft>
            </a:pPr>
            <a:endParaRPr lang="en-US" sz="5400" b="1">
              <a:latin typeface="+mj-lt"/>
              <a:ea typeface="+mj-ea"/>
              <a:cs typeface="+mj-cs"/>
            </a:endParaRPr>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099" r="156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Footer Placeholder 3"/>
          <p:cNvSpPr>
            <a:spLocks noGrp="1"/>
          </p:cNvSpPr>
          <p:nvPr>
            <p:ph type="ftr" sz="quarter" idx="11"/>
          </p:nvPr>
        </p:nvSpPr>
        <p:spPr>
          <a:xfrm>
            <a:off x="6105278" y="6356350"/>
            <a:ext cx="4114800" cy="365125"/>
          </a:xfrm>
        </p:spPr>
        <p:txBody>
          <a:bodyPr vert="horz" lIns="91440" tIns="45720" rIns="91440" bIns="45720" rtlCol="0" anchor="ctr">
            <a:normAutofit/>
          </a:bodyPr>
          <a:lstStyle/>
          <a:p>
            <a:pPr algn="l">
              <a:spcAft>
                <a:spcPts val="600"/>
              </a:spcAft>
              <a:defRPr/>
            </a:pPr>
            <a:r>
              <a:rPr lang="en-US" dirty="0"/>
              <a:t>Copyright Star Thomas-Wyse2022</a:t>
            </a:r>
          </a:p>
          <a:p>
            <a:pPr algn="l">
              <a:spcAft>
                <a:spcPts val="600"/>
              </a:spcAft>
              <a:defRPr/>
            </a:pPr>
            <a:endParaRPr lang="en-US" kern="1200" dirty="0">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3269361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0085" y="671669"/>
            <a:ext cx="5689063" cy="646331"/>
          </a:xfrm>
          <a:prstGeom prst="rect">
            <a:avLst/>
          </a:prstGeom>
          <a:noFill/>
        </p:spPr>
        <p:txBody>
          <a:bodyPr wrap="square" rtlCol="0">
            <a:spAutoFit/>
          </a:bodyPr>
          <a:lstStyle/>
          <a:p>
            <a:r>
              <a:rPr lang="en-US" sz="3600" b="1" dirty="0">
                <a:solidFill>
                  <a:srgbClr val="002060"/>
                </a:solidFill>
                <a:latin typeface="Gabriola" panose="04040605051002020D02" pitchFamily="82" charset="0"/>
                <a:cs typeface="Estrangelo Edessa" panose="03080600000000000000" pitchFamily="66" charset="0"/>
              </a:rPr>
              <a:t>What is Your Intention for this Process?</a:t>
            </a:r>
            <a:endParaRPr lang="en-US" sz="3600" dirty="0"/>
          </a:p>
        </p:txBody>
      </p:sp>
      <p:pic>
        <p:nvPicPr>
          <p:cNvPr id="3" name="Picture 2" descr="Pink crystal heart Royalty Free Stock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176" y="1696049"/>
            <a:ext cx="3523570" cy="3930209"/>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dirty="0"/>
              <a:t>Copyright Star Thomas-Wyse2022</a:t>
            </a:r>
          </a:p>
          <a:p>
            <a:endParaRPr lang="en-US" dirty="0"/>
          </a:p>
        </p:txBody>
      </p:sp>
    </p:spTree>
    <p:extLst>
      <p:ext uri="{BB962C8B-B14F-4D97-AF65-F5344CB8AC3E}">
        <p14:creationId xmlns:p14="http://schemas.microsoft.com/office/powerpoint/2010/main" val="2097296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srcRect t="3518" b="17948"/>
          <a:stretch/>
        </p:blipFill>
        <p:spPr>
          <a:xfrm>
            <a:off x="20" y="2872"/>
            <a:ext cx="12191980" cy="4595954"/>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2" name="Footer Placeholder 1"/>
          <p:cNvSpPr>
            <a:spLocks noGrp="1"/>
          </p:cNvSpPr>
          <p:nvPr>
            <p:ph type="ftr" sz="quarter" idx="11"/>
          </p:nvPr>
        </p:nvSpPr>
        <p:spPr>
          <a:xfrm>
            <a:off x="1341120" y="4109952"/>
            <a:ext cx="9509760" cy="320040"/>
          </a:xfrm>
        </p:spPr>
        <p:txBody>
          <a:bodyPr vert="horz" lIns="91440" tIns="45720" rIns="91440" bIns="45720" rtlCol="0" anchor="ctr">
            <a:normAutofit/>
          </a:bodyPr>
          <a:lstStyle/>
          <a:p>
            <a:pPr>
              <a:spcAft>
                <a:spcPts val="600"/>
              </a:spcAft>
              <a:defRPr/>
            </a:pPr>
            <a:r>
              <a:rPr lang="en-US" kern="1200" dirty="0">
                <a:solidFill>
                  <a:schemeClr val="bg1">
                    <a:alpha val="80000"/>
                  </a:schemeClr>
                </a:solidFill>
                <a:latin typeface="Calibri" panose="020F0502020204030204"/>
                <a:ea typeface="+mn-ea"/>
                <a:cs typeface="+mn-cs"/>
              </a:rPr>
              <a:t>Copyright Star Thomas-Wyse 2022</a:t>
            </a:r>
          </a:p>
        </p:txBody>
      </p:sp>
      <p:sp>
        <p:nvSpPr>
          <p:cNvPr id="3" name="TextBox 2"/>
          <p:cNvSpPr txBox="1"/>
          <p:nvPr/>
        </p:nvSpPr>
        <p:spPr>
          <a:xfrm>
            <a:off x="1341120" y="4767660"/>
            <a:ext cx="10059199" cy="1770300"/>
          </a:xfrm>
          <a:prstGeom prst="rect">
            <a:avLst/>
          </a:prstGeom>
        </p:spPr>
        <p:txBody>
          <a:bodyPr vert="horz" lIns="91440" tIns="45720" rIns="91440" bIns="45720" rtlCol="0" anchor="ctr">
            <a:noAutofit/>
          </a:bodyPr>
          <a:lstStyle/>
          <a:p>
            <a:pPr>
              <a:lnSpc>
                <a:spcPct val="90000"/>
              </a:lnSpc>
              <a:spcAft>
                <a:spcPts val="600"/>
              </a:spcAft>
            </a:pPr>
            <a:r>
              <a:rPr lang="en-US" sz="2800" b="1" dirty="0"/>
              <a:t>The focus of this course is a non-violent approach to women’s health, specifically, womb-health.  The teachings are the very basic “grass-roots” teachings of the Ancient Mystery Schools.  They contain the nuts and bolts of how to utilize the gifts of the planet on which we live to keep our bodies healthy and happy.</a:t>
            </a:r>
          </a:p>
        </p:txBody>
      </p:sp>
    </p:spTree>
    <p:extLst>
      <p:ext uri="{BB962C8B-B14F-4D97-AF65-F5344CB8AC3E}">
        <p14:creationId xmlns:p14="http://schemas.microsoft.com/office/powerpoint/2010/main" val="4212320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45466" y="4842457"/>
            <a:ext cx="8783390" cy="1661993"/>
          </a:xfrm>
          <a:prstGeom prst="rect">
            <a:avLst/>
          </a:prstGeom>
          <a:noFill/>
        </p:spPr>
        <p:txBody>
          <a:bodyPr wrap="square" rtlCol="0">
            <a:spAutoFit/>
          </a:bodyPr>
          <a:lstStyle/>
          <a:p>
            <a:pPr lvl="0"/>
            <a:r>
              <a:rPr lang="en-US" sz="2800" b="1" dirty="0">
                <a:solidFill>
                  <a:srgbClr val="002060"/>
                </a:solidFill>
              </a:rPr>
              <a:t>The path back to your power is through your body.   Your body holds the key.  This is the very thing that women have forgotten…</a:t>
            </a:r>
          </a:p>
          <a:p>
            <a:endParaRPr lang="en-US" dirty="0"/>
          </a:p>
        </p:txBody>
      </p:sp>
      <p:sp>
        <p:nvSpPr>
          <p:cNvPr id="4" name="Footer Placeholder 3"/>
          <p:cNvSpPr>
            <a:spLocks noGrp="1"/>
          </p:cNvSpPr>
          <p:nvPr>
            <p:ph type="ftr" sz="quarter" idx="11"/>
          </p:nvPr>
        </p:nvSpPr>
        <p:spPr/>
        <p:txBody>
          <a:bodyPr/>
          <a:lstStyle/>
          <a:p>
            <a:r>
              <a:rPr lang="en-US" dirty="0"/>
              <a:t>Copyright Star Thomas-Wyse2022</a:t>
            </a:r>
          </a:p>
          <a:p>
            <a:endParaRPr lang="en-US" dirty="0"/>
          </a:p>
        </p:txBody>
      </p:sp>
      <p:pic>
        <p:nvPicPr>
          <p:cNvPr id="6" name="Picture 5" descr="A picture containing red&#10;&#10;Description automatically generated">
            <a:extLst>
              <a:ext uri="{FF2B5EF4-FFF2-40B4-BE49-F238E27FC236}">
                <a16:creationId xmlns:a16="http://schemas.microsoft.com/office/drawing/2014/main" id="{1FFD27BB-05E7-4F40-8D16-8CA0D9ACEC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3775" y="463007"/>
            <a:ext cx="4619625" cy="4162425"/>
          </a:xfrm>
          <a:prstGeom prst="rect">
            <a:avLst/>
          </a:prstGeom>
        </p:spPr>
      </p:pic>
    </p:spTree>
    <p:extLst>
      <p:ext uri="{BB962C8B-B14F-4D97-AF65-F5344CB8AC3E}">
        <p14:creationId xmlns:p14="http://schemas.microsoft.com/office/powerpoint/2010/main" val="3890918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7B40EB9-9040-49A2-9BCE-2C65A074CA0F}"/>
              </a:ext>
            </a:extLst>
          </p:cNvPr>
          <p:cNvSpPr>
            <a:spLocks noGrp="1"/>
          </p:cNvSpPr>
          <p:nvPr>
            <p:ph type="ftr" sz="quarter" idx="11"/>
          </p:nvPr>
        </p:nvSpPr>
        <p:spPr/>
        <p:txBody>
          <a:bodyPr/>
          <a:lstStyle/>
          <a:p>
            <a:r>
              <a:rPr lang="en-US" dirty="0"/>
              <a:t>Copyright Star Thomas-Wyse2022</a:t>
            </a:r>
          </a:p>
          <a:p>
            <a:endParaRPr lang="en-US" dirty="0"/>
          </a:p>
        </p:txBody>
      </p:sp>
      <p:pic>
        <p:nvPicPr>
          <p:cNvPr id="3" name="pasted-image.png">
            <a:extLst>
              <a:ext uri="{FF2B5EF4-FFF2-40B4-BE49-F238E27FC236}">
                <a16:creationId xmlns:a16="http://schemas.microsoft.com/office/drawing/2014/main" id="{90F6E761-9346-40B0-A70C-BDD3C64EC3A5}"/>
              </a:ext>
            </a:extLst>
          </p:cNvPr>
          <p:cNvPicPr/>
          <p:nvPr/>
        </p:nvPicPr>
        <p:blipFill rotWithShape="1">
          <a:blip r:embed="rId2"/>
          <a:srcRect t="1512"/>
          <a:stretch/>
        </p:blipFill>
        <p:spPr>
          <a:xfrm>
            <a:off x="595423" y="191386"/>
            <a:ext cx="11108898" cy="4685414"/>
          </a:xfrm>
          <a:custGeom>
            <a:avLst/>
            <a:gdLst>
              <a:gd name="connsiteX0" fmla="*/ 0 w 12187427"/>
              <a:gd name="connsiteY0" fmla="*/ 0 h 6003852"/>
              <a:gd name="connsiteX1" fmla="*/ 12187427 w 12187427"/>
              <a:gd name="connsiteY1" fmla="*/ 0 h 6003852"/>
              <a:gd name="connsiteX2" fmla="*/ 12187427 w 12187427"/>
              <a:gd name="connsiteY2" fmla="*/ 4772371 h 6003852"/>
              <a:gd name="connsiteX3" fmla="*/ 11865111 w 12187427"/>
              <a:gd name="connsiteY3" fmla="*/ 4913285 h 6003852"/>
              <a:gd name="connsiteX4" fmla="*/ 6096000 w 12187427"/>
              <a:gd name="connsiteY4" fmla="*/ 6003852 h 6003852"/>
              <a:gd name="connsiteX5" fmla="*/ 3601 w 12187427"/>
              <a:gd name="connsiteY5" fmla="*/ 4771946 h 6003852"/>
              <a:gd name="connsiteX6" fmla="*/ 0 w 12187427"/>
              <a:gd name="connsiteY6" fmla="*/ 4770223 h 600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7427" h="6003852">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p:spPr>
      </p:pic>
      <p:sp>
        <p:nvSpPr>
          <p:cNvPr id="4" name="TextBox 3">
            <a:extLst>
              <a:ext uri="{FF2B5EF4-FFF2-40B4-BE49-F238E27FC236}">
                <a16:creationId xmlns:a16="http://schemas.microsoft.com/office/drawing/2014/main" id="{12CFC73A-A8C5-4E17-BA44-5D0AE23F5800}"/>
              </a:ext>
            </a:extLst>
          </p:cNvPr>
          <p:cNvSpPr txBox="1"/>
          <p:nvPr/>
        </p:nvSpPr>
        <p:spPr>
          <a:xfrm>
            <a:off x="276447" y="4766364"/>
            <a:ext cx="11674548" cy="1631216"/>
          </a:xfrm>
          <a:prstGeom prst="rect">
            <a:avLst/>
          </a:prstGeom>
          <a:noFill/>
        </p:spPr>
        <p:txBody>
          <a:bodyPr wrap="square" rtlCol="0">
            <a:spAutoFit/>
          </a:bodyPr>
          <a:lstStyle/>
          <a:p>
            <a:r>
              <a:rPr lang="en-US" sz="2000" b="1" dirty="0">
                <a:solidFill>
                  <a:srgbClr val="002060"/>
                </a:solidFill>
              </a:rPr>
              <a:t>Women are sitting on a powder keg of power and don’t even know it.  This giant power-tool does what she does.  She works tirelessly and constantly behind the scenes under our awareness mostly.  And because we may not be consciously aware of what she is doing and how she works, her work may be benefiting us or causing us a lot of pain and distress.  But with a bit of knowledge and tweaking, we can harness her energy to serve us in magnificent ways.   And I think you all would agree that NOW IS THE TIME…</a:t>
            </a:r>
          </a:p>
        </p:txBody>
      </p:sp>
    </p:spTree>
    <p:extLst>
      <p:ext uri="{BB962C8B-B14F-4D97-AF65-F5344CB8AC3E}">
        <p14:creationId xmlns:p14="http://schemas.microsoft.com/office/powerpoint/2010/main" val="4064502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26FD549-4CFC-430E-8816-A86355059121}"/>
              </a:ext>
            </a:extLst>
          </p:cNvPr>
          <p:cNvSpPr>
            <a:spLocks noGrp="1"/>
          </p:cNvSpPr>
          <p:nvPr>
            <p:ph type="ftr" sz="quarter" idx="11"/>
          </p:nvPr>
        </p:nvSpPr>
        <p:spPr/>
        <p:txBody>
          <a:bodyPr/>
          <a:lstStyle/>
          <a:p>
            <a:r>
              <a:rPr lang="en-US" dirty="0"/>
              <a:t>Copyright Star Thomas-Wyse2022</a:t>
            </a:r>
          </a:p>
          <a:p>
            <a:endParaRPr lang="en-US" dirty="0"/>
          </a:p>
        </p:txBody>
      </p:sp>
      <p:sp>
        <p:nvSpPr>
          <p:cNvPr id="3" name="TextBox 2">
            <a:extLst>
              <a:ext uri="{FF2B5EF4-FFF2-40B4-BE49-F238E27FC236}">
                <a16:creationId xmlns:a16="http://schemas.microsoft.com/office/drawing/2014/main" id="{05352108-78DB-4E0A-A29A-45D934C12902}"/>
              </a:ext>
            </a:extLst>
          </p:cNvPr>
          <p:cNvSpPr txBox="1"/>
          <p:nvPr/>
        </p:nvSpPr>
        <p:spPr>
          <a:xfrm>
            <a:off x="393700" y="766732"/>
            <a:ext cx="11582399" cy="5632311"/>
          </a:xfrm>
          <a:prstGeom prst="rect">
            <a:avLst/>
          </a:prstGeom>
          <a:noFill/>
        </p:spPr>
        <p:txBody>
          <a:bodyPr wrap="square" rtlCol="0">
            <a:spAutoFit/>
          </a:bodyPr>
          <a:lstStyle/>
          <a:p>
            <a:r>
              <a:rPr lang="en-US" sz="2000" b="1" i="1" dirty="0">
                <a:solidFill>
                  <a:srgbClr val="FF0000"/>
                </a:solidFill>
              </a:rPr>
              <a:t>What we know now…</a:t>
            </a:r>
          </a:p>
          <a:p>
            <a:r>
              <a:rPr lang="en-US" sz="2000" b="1" i="1" dirty="0">
                <a:solidFill>
                  <a:srgbClr val="FF0000"/>
                </a:solidFill>
              </a:rPr>
              <a:t>As a woman you are coded for power, and the journey to realizing the fullness and beauty of that power – your Wild Power – lies in the rhythm and change of your menstrual cycle. The menstrual cycle is a vital and vitalizing system in the female body, yet our understanding of and respect for this process is both limited and distorted. Few women really know about the physiology of their cycle, and many do not see it as an integral part of their health and wellbeing, let alone as a potential guide to emotional and spiritual empowerment. Your Wild Power tells a radical new story about feminine power. It reveals: </a:t>
            </a:r>
          </a:p>
          <a:p>
            <a:r>
              <a:rPr lang="en-US" sz="2000" b="1" i="1" dirty="0">
                <a:solidFill>
                  <a:srgbClr val="FF0000"/>
                </a:solidFill>
              </a:rPr>
              <a:t>•Your inner architecture and the path to power that is encoded in your body </a:t>
            </a:r>
          </a:p>
          <a:p>
            <a:r>
              <a:rPr lang="en-US" sz="2000" b="1" i="1" dirty="0">
                <a:solidFill>
                  <a:srgbClr val="FF0000"/>
                </a:solidFill>
              </a:rPr>
              <a:t>•How to tune in to the rhythm and changes of your menstrual cycle to realize the fullness and beauty of your authority </a:t>
            </a:r>
          </a:p>
          <a:p>
            <a:r>
              <a:rPr lang="en-US" sz="2000" b="1" i="1" dirty="0">
                <a:solidFill>
                  <a:srgbClr val="FF0000"/>
                </a:solidFill>
              </a:rPr>
              <a:t>•Three ‘maps’ to guide you through the energies, tasks and challenges presented as you journey through each cycle </a:t>
            </a:r>
          </a:p>
          <a:p>
            <a:r>
              <a:rPr lang="en-US" sz="2000" b="1" i="1" dirty="0">
                <a:solidFill>
                  <a:srgbClr val="FF0000"/>
                </a:solidFill>
              </a:rPr>
              <a:t>•How to work with your Inner Seasons to pace your energy, calm your nervous system and gain insight into your overall wellbeing </a:t>
            </a:r>
          </a:p>
          <a:p>
            <a:r>
              <a:rPr lang="en-US" sz="2000" b="1" i="1" dirty="0">
                <a:solidFill>
                  <a:srgbClr val="FF0000"/>
                </a:solidFill>
              </a:rPr>
              <a:t>•How to work with your cycle to channel spiritual forces, affirm your expression in the world and achieve a deep sense of belonging. …Your Wild Power will restore women to wholeness and reinstate the full majesty and grace of the Feminine.   ~Alexandra Pope…about the book, </a:t>
            </a:r>
            <a:r>
              <a:rPr lang="en-US" sz="2000" b="1" i="1" u="sng" dirty="0">
                <a:solidFill>
                  <a:srgbClr val="FF0000"/>
                </a:solidFill>
              </a:rPr>
              <a:t>Wild Power</a:t>
            </a:r>
            <a:r>
              <a:rPr lang="en-US" sz="2000" b="1" i="1" dirty="0">
                <a:solidFill>
                  <a:srgbClr val="FF0000"/>
                </a:solidFill>
              </a:rPr>
              <a:t>                                 </a:t>
            </a:r>
          </a:p>
          <a:p>
            <a:endParaRPr lang="en-US" sz="2000" b="1" i="1" dirty="0">
              <a:solidFill>
                <a:srgbClr val="FF0000"/>
              </a:solidFill>
            </a:endParaRPr>
          </a:p>
        </p:txBody>
      </p:sp>
    </p:spTree>
    <p:extLst>
      <p:ext uri="{BB962C8B-B14F-4D97-AF65-F5344CB8AC3E}">
        <p14:creationId xmlns:p14="http://schemas.microsoft.com/office/powerpoint/2010/main" val="26665195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9125</TotalTime>
  <Words>4931</Words>
  <Application>Microsoft Office PowerPoint</Application>
  <PresentationFormat>Widescreen</PresentationFormat>
  <Paragraphs>229</Paragraphs>
  <Slides>42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Calibri Light</vt:lpstr>
      <vt:lpstr>Gabriola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Caring for our body in a more balanced 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Forest</dc:creator>
  <cp:lastModifiedBy>Star</cp:lastModifiedBy>
  <cp:revision>11</cp:revision>
  <dcterms:created xsi:type="dcterms:W3CDTF">2020-01-22T17:15:50Z</dcterms:created>
  <dcterms:modified xsi:type="dcterms:W3CDTF">2022-03-02T23:13:55Z</dcterms:modified>
</cp:coreProperties>
</file>